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6" r:id="rId5"/>
    <p:sldMasterId id="2147483668" r:id="rId6"/>
  </p:sldMasterIdLst>
  <p:notesMasterIdLst>
    <p:notesMasterId r:id="rId8"/>
  </p:notesMasterIdLst>
  <p:sldIdLst>
    <p:sldId id="371" r:id="rId7"/>
  </p:sldIdLst>
  <p:sldSz cx="1080135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40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chel Fox" initials="RF" lastIdx="15" clrIdx="0"/>
  <p:cmAuthor id="2" name="Hayley.Boulden" initials="H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88400F-2FE5-4C75-BA1D-F2E34C4B3D04}" v="10" dt="2022-06-13T09:31:50.136"/>
    <p1510:client id="{79CA2BAE-5EF4-481A-8385-F331390DAAF9}" v="20" dt="2022-06-09T08:32:40.418"/>
    <p1510:client id="{E630425D-4BDE-41EF-B2CA-88C286F797B9}" v="147" dt="2022-06-07T14:34:54.6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62" autoAdjust="0"/>
    <p:restoredTop sz="95118" autoAdjust="0"/>
  </p:normalViewPr>
  <p:slideViewPr>
    <p:cSldViewPr>
      <p:cViewPr varScale="1">
        <p:scale>
          <a:sx n="85" d="100"/>
          <a:sy n="85" d="100"/>
        </p:scale>
        <p:origin x="870" y="84"/>
      </p:cViewPr>
      <p:guideLst>
        <p:guide orient="horz" pos="2160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RRELL, Tara (NHS NORTH OF ENGLAND COMMISSIONING SUPPORT UNIT)" userId="S::tara.burrell@nhs.net::92bc6d15-d661-47ee-9865-99fbf72e5e9d" providerId="AD" clId="Web-{79CA2BAE-5EF4-481A-8385-F331390DAAF9}"/>
    <pc:docChg chg="modSld">
      <pc:chgData name="BURRELL, Tara (NHS NORTH OF ENGLAND COMMISSIONING SUPPORT UNIT)" userId="S::tara.burrell@nhs.net::92bc6d15-d661-47ee-9865-99fbf72e5e9d" providerId="AD" clId="Web-{79CA2BAE-5EF4-481A-8385-F331390DAAF9}" dt="2022-06-09T08:32:40.418" v="19"/>
      <pc:docMkLst>
        <pc:docMk/>
      </pc:docMkLst>
      <pc:sldChg chg="modSp">
        <pc:chgData name="BURRELL, Tara (NHS NORTH OF ENGLAND COMMISSIONING SUPPORT UNIT)" userId="S::tara.burrell@nhs.net::92bc6d15-d661-47ee-9865-99fbf72e5e9d" providerId="AD" clId="Web-{79CA2BAE-5EF4-481A-8385-F331390DAAF9}" dt="2022-06-09T08:32:40.418" v="19"/>
        <pc:sldMkLst>
          <pc:docMk/>
          <pc:sldMk cId="2698839430" sldId="371"/>
        </pc:sldMkLst>
        <pc:graphicFrameChg chg="mod modGraphic">
          <ac:chgData name="BURRELL, Tara (NHS NORTH OF ENGLAND COMMISSIONING SUPPORT UNIT)" userId="S::tara.burrell@nhs.net::92bc6d15-d661-47ee-9865-99fbf72e5e9d" providerId="AD" clId="Web-{79CA2BAE-5EF4-481A-8385-F331390DAAF9}" dt="2022-06-09T08:32:40.418" v="19"/>
          <ac:graphicFrameMkLst>
            <pc:docMk/>
            <pc:sldMk cId="2698839430" sldId="371"/>
            <ac:graphicFrameMk id="5" creationId="{F89B4FA6-EDCC-4DE8-B2E4-35FC7779A2EF}"/>
          </ac:graphicFrameMkLst>
        </pc:graphicFrameChg>
      </pc:sldChg>
    </pc:docChg>
  </pc:docChgLst>
  <pc:docChgLst>
    <pc:chgData name="BURRELL, Tara (NHS NORTH OF ENGLAND COMMISSIONING SUPPORT UNIT)" userId="S::tara.burrell@nhs.net::92bc6d15-d661-47ee-9865-99fbf72e5e9d" providerId="AD" clId="Web-{E630425D-4BDE-41EF-B2CA-88C286F797B9}"/>
    <pc:docChg chg="modSld">
      <pc:chgData name="BURRELL, Tara (NHS NORTH OF ENGLAND COMMISSIONING SUPPORT UNIT)" userId="S::tara.burrell@nhs.net::92bc6d15-d661-47ee-9865-99fbf72e5e9d" providerId="AD" clId="Web-{E630425D-4BDE-41EF-B2CA-88C286F797B9}" dt="2022-06-07T14:34:52.116" v="116"/>
      <pc:docMkLst>
        <pc:docMk/>
      </pc:docMkLst>
      <pc:sldChg chg="addSp delSp modSp">
        <pc:chgData name="BURRELL, Tara (NHS NORTH OF ENGLAND COMMISSIONING SUPPORT UNIT)" userId="S::tara.burrell@nhs.net::92bc6d15-d661-47ee-9865-99fbf72e5e9d" providerId="AD" clId="Web-{E630425D-4BDE-41EF-B2CA-88C286F797B9}" dt="2022-06-07T14:34:52.116" v="116"/>
        <pc:sldMkLst>
          <pc:docMk/>
          <pc:sldMk cId="2698839430" sldId="371"/>
        </pc:sldMkLst>
        <pc:spChg chg="mod">
          <ac:chgData name="BURRELL, Tara (NHS NORTH OF ENGLAND COMMISSIONING SUPPORT UNIT)" userId="S::tara.burrell@nhs.net::92bc6d15-d661-47ee-9865-99fbf72e5e9d" providerId="AD" clId="Web-{E630425D-4BDE-41EF-B2CA-88C286F797B9}" dt="2022-06-07T14:32:55.066" v="11" actId="20577"/>
          <ac:spMkLst>
            <pc:docMk/>
            <pc:sldMk cId="2698839430" sldId="371"/>
            <ac:spMk id="4" creationId="{345962E3-C220-475D-8C2D-46AF6482BF37}"/>
          </ac:spMkLst>
        </pc:spChg>
        <pc:spChg chg="mod">
          <ac:chgData name="BURRELL, Tara (NHS NORTH OF ENGLAND COMMISSIONING SUPPORT UNIT)" userId="S::tara.burrell@nhs.net::92bc6d15-d661-47ee-9865-99fbf72e5e9d" providerId="AD" clId="Web-{E630425D-4BDE-41EF-B2CA-88C286F797B9}" dt="2022-06-07T14:33:47.677" v="19" actId="20577"/>
          <ac:spMkLst>
            <pc:docMk/>
            <pc:sldMk cId="2698839430" sldId="371"/>
            <ac:spMk id="18" creationId="{54E2ED1A-6C27-4B57-B2B7-0F9D466C1891}"/>
          </ac:spMkLst>
        </pc:spChg>
        <pc:graphicFrameChg chg="add del mod modGraphic">
          <ac:chgData name="BURRELL, Tara (NHS NORTH OF ENGLAND COMMISSIONING SUPPORT UNIT)" userId="S::tara.burrell@nhs.net::92bc6d15-d661-47ee-9865-99fbf72e5e9d" providerId="AD" clId="Web-{E630425D-4BDE-41EF-B2CA-88C286F797B9}" dt="2022-06-07T14:34:52.116" v="116"/>
          <ac:graphicFrameMkLst>
            <pc:docMk/>
            <pc:sldMk cId="2698839430" sldId="371"/>
            <ac:graphicFrameMk id="5" creationId="{F89B4FA6-EDCC-4DE8-B2E4-35FC7779A2EF}"/>
          </ac:graphicFrameMkLst>
        </pc:graphicFrameChg>
      </pc:sldChg>
    </pc:docChg>
  </pc:docChgLst>
  <pc:docChgLst>
    <pc:chgData name="BURRELL, Tara (NHS NORTH OF ENGLAND COMMISSIONING SUPPORT UNIT)" userId="S::tara.burrell@nhs.net::92bc6d15-d661-47ee-9865-99fbf72e5e9d" providerId="AD" clId="Web-{7288400F-2FE5-4C75-BA1D-F2E34C4B3D04}"/>
    <pc:docChg chg="modSld">
      <pc:chgData name="BURRELL, Tara (NHS NORTH OF ENGLAND COMMISSIONING SUPPORT UNIT)" userId="S::tara.burrell@nhs.net::92bc6d15-d661-47ee-9865-99fbf72e5e9d" providerId="AD" clId="Web-{7288400F-2FE5-4C75-BA1D-F2E34C4B3D04}" dt="2022-06-13T09:31:50.136" v="4" actId="20577"/>
      <pc:docMkLst>
        <pc:docMk/>
      </pc:docMkLst>
      <pc:sldChg chg="modSp">
        <pc:chgData name="BURRELL, Tara (NHS NORTH OF ENGLAND COMMISSIONING SUPPORT UNIT)" userId="S::tara.burrell@nhs.net::92bc6d15-d661-47ee-9865-99fbf72e5e9d" providerId="AD" clId="Web-{7288400F-2FE5-4C75-BA1D-F2E34C4B3D04}" dt="2022-06-13T09:31:50.136" v="4" actId="20577"/>
        <pc:sldMkLst>
          <pc:docMk/>
          <pc:sldMk cId="2698839430" sldId="371"/>
        </pc:sldMkLst>
        <pc:spChg chg="mod">
          <ac:chgData name="BURRELL, Tara (NHS NORTH OF ENGLAND COMMISSIONING SUPPORT UNIT)" userId="S::tara.burrell@nhs.net::92bc6d15-d661-47ee-9865-99fbf72e5e9d" providerId="AD" clId="Web-{7288400F-2FE5-4C75-BA1D-F2E34C4B3D04}" dt="2022-06-13T09:31:50.136" v="4" actId="20577"/>
          <ac:spMkLst>
            <pc:docMk/>
            <pc:sldMk cId="2698839430" sldId="371"/>
            <ac:spMk id="4" creationId="{345962E3-C220-475D-8C2D-46AF6482BF3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A66759-7436-4A1E-9B42-516C466E89C6}" type="datetimeFigureOut">
              <a:rPr lang="en-GB" smtClean="0"/>
              <a:t>13/06/2022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685800"/>
            <a:ext cx="54006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385B7-6EFF-4AF2-999A-A997922A2D4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6473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101" y="2130426"/>
            <a:ext cx="9181148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0203" y="3886200"/>
            <a:ext cx="756094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A10B-5E9E-4114-A5E6-74229E6AB77E}" type="datetimeFigureOut">
              <a:rPr lang="en-GB" smtClean="0"/>
              <a:t>13/06/2022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36A4-D23C-465B-9844-B90DC81777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6874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A10B-5E9E-4114-A5E6-74229E6AB77E}" type="datetimeFigureOut">
              <a:rPr lang="en-GB" smtClean="0"/>
              <a:t>13/06/2022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36A4-D23C-465B-9844-B90DC81777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7752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30979" y="274639"/>
            <a:ext cx="2430304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67" y="274639"/>
            <a:ext cx="7110889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A10B-5E9E-4114-A5E6-74229E6AB77E}" type="datetimeFigureOut">
              <a:rPr lang="en-GB" smtClean="0"/>
              <a:t>13/06/2022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36A4-D23C-465B-9844-B90DC81777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7014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350914" y="4629061"/>
            <a:ext cx="4005392" cy="732308"/>
          </a:xfrm>
          <a:prstGeom prst="rect">
            <a:avLst/>
          </a:prstGeom>
        </p:spPr>
        <p:txBody>
          <a:bodyPr vert="horz" wrap="square" lIns="115626" tIns="57813" rIns="115626" bIns="57813">
            <a:spAutoFit/>
          </a:bodyPr>
          <a:lstStyle>
            <a:lvl1pPr algn="l">
              <a:defRPr sz="4000" b="0" baseline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add title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1EE386-519F-1B4A-BFA9-28161B1ABC30}"/>
              </a:ext>
            </a:extLst>
          </p:cNvPr>
          <p:cNvSpPr txBox="1"/>
          <p:nvPr userDrawn="1"/>
        </p:nvSpPr>
        <p:spPr>
          <a:xfrm>
            <a:off x="2325387" y="4496285"/>
            <a:ext cx="0" cy="0"/>
          </a:xfrm>
          <a:prstGeom prst="rect">
            <a:avLst/>
          </a:prstGeom>
        </p:spPr>
        <p:txBody>
          <a:bodyPr wrap="none" lIns="0" tIns="0" rIns="0" bIns="0" rtlCol="0" anchor="t" anchorCtr="0">
            <a:normAutofit fontScale="25000" lnSpcReduction="20000"/>
          </a:bodyPr>
          <a:lstStyle/>
          <a:p>
            <a:pPr defTabSz="578129"/>
            <a:endParaRPr lang="en-US" sz="4000" dirty="0">
              <a:solidFill>
                <a:srgbClr val="FFFFFF"/>
              </a:solidFill>
              <a:latin typeface="BL Frutiger Black"/>
              <a:cs typeface="BL Frutiger Black"/>
            </a:endParaRPr>
          </a:p>
        </p:txBody>
      </p:sp>
    </p:spTree>
    <p:extLst>
      <p:ext uri="{BB962C8B-B14F-4D97-AF65-F5344CB8AC3E}">
        <p14:creationId xmlns:p14="http://schemas.microsoft.com/office/powerpoint/2010/main" val="2060231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1EFD338-4219-B34B-BC5B-36A65FB6A3D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307368" y="0"/>
            <a:ext cx="6493982" cy="6858000"/>
          </a:xfrm>
          <a:prstGeom prst="rect">
            <a:avLst/>
          </a:prstGeom>
        </p:spPr>
        <p:txBody>
          <a:bodyPr lIns="115626" tIns="57813" rIns="115626" bIns="57813" anchor="t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3843B6-8FAD-4542-A3E4-208E96BEA24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6059" y="1522857"/>
            <a:ext cx="2996329" cy="566677"/>
          </a:xfrm>
          <a:prstGeom prst="rect">
            <a:avLst/>
          </a:prstGeom>
        </p:spPr>
        <p:txBody>
          <a:bodyPr lIns="115626" tIns="57813" rIns="115626" bIns="57813"/>
          <a:lstStyle>
            <a:lvl1pPr marL="0" indent="0">
              <a:buNone/>
              <a:defRPr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3pPr marL="1156259" indent="0">
              <a:buNone/>
              <a:defRPr/>
            </a:lvl3pPr>
            <a:lvl4pPr marL="1734388" indent="0" algn="l">
              <a:buNone/>
              <a:defRPr/>
            </a:lvl4pPr>
          </a:lstStyle>
          <a:p>
            <a:pPr lvl="0"/>
            <a:r>
              <a:rPr lang="en-US" dirty="0"/>
              <a:t>Add title - Arial 24pt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94121179-AD75-2946-9C53-9784B38AA11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6058" y="2796027"/>
            <a:ext cx="3744467" cy="808567"/>
          </a:xfrm>
          <a:prstGeom prst="rect">
            <a:avLst/>
          </a:prstGeom>
        </p:spPr>
        <p:txBody>
          <a:bodyPr lIns="115626" tIns="57813" rIns="115626" bIns="57813"/>
          <a:lstStyle>
            <a:lvl1pPr marL="0" indent="0"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3pPr marL="1156259" indent="0">
              <a:buNone/>
              <a:defRPr/>
            </a:lvl3pPr>
            <a:lvl4pPr marL="1734388" indent="0" algn="l">
              <a:buNone/>
              <a:defRPr/>
            </a:lvl4pPr>
          </a:lstStyle>
          <a:p>
            <a:pPr lvl="0"/>
            <a:r>
              <a:rPr lang="en-US" dirty="0"/>
              <a:t>Click to body copy – Arial 14pt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95CBE06B-AC8F-4248-9D9B-BEA7299C316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12907" y="6259724"/>
            <a:ext cx="1143574" cy="286955"/>
          </a:xfrm>
          <a:prstGeom prst="rect">
            <a:avLst/>
          </a:prstGeom>
        </p:spPr>
        <p:txBody>
          <a:bodyPr lIns="115626" tIns="57813" rIns="115626" bIns="57813"/>
          <a:lstStyle>
            <a:lvl1pPr marL="0" marR="0" indent="0" algn="ctr" defTabSz="1156259" rtl="0" eaLnBrk="1" fontAlgn="auto" latinLnBrk="0" hangingPunct="1">
              <a:lnSpc>
                <a:spcPct val="90000"/>
              </a:lnSpc>
              <a:spcBef>
                <a:spcPts val="12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1156259" rtl="0" eaLnBrk="1" fontAlgn="auto" latinLnBrk="0" hangingPunct="1">
              <a:lnSpc>
                <a:spcPct val="90000"/>
              </a:lnSpc>
              <a:spcBef>
                <a:spcPts val="126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300" i="0" baseline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necsu.nhs.uk</a:t>
            </a:r>
            <a:endParaRPr lang="en-US" sz="1300" i="1" baseline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263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A10B-5E9E-4114-A5E6-74229E6AB77E}" type="datetimeFigureOut">
              <a:rPr lang="en-GB" smtClean="0"/>
              <a:t>13/06/2022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36A4-D23C-465B-9844-B90DC81777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592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32" y="4406901"/>
            <a:ext cx="918114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232" y="2906713"/>
            <a:ext cx="918114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A10B-5E9E-4114-A5E6-74229E6AB77E}" type="datetimeFigureOut">
              <a:rPr lang="en-GB" smtClean="0"/>
              <a:t>13/06/2022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36A4-D23C-465B-9844-B90DC81777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4194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68" y="1600201"/>
            <a:ext cx="477059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0686" y="1600201"/>
            <a:ext cx="477059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A10B-5E9E-4114-A5E6-74229E6AB77E}" type="datetimeFigureOut">
              <a:rPr lang="en-GB" smtClean="0"/>
              <a:t>13/06/2022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36A4-D23C-465B-9844-B90DC81777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051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8" y="1535113"/>
            <a:ext cx="477247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068" y="2174875"/>
            <a:ext cx="477247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936" y="1535113"/>
            <a:ext cx="477434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936" y="2174875"/>
            <a:ext cx="477434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A10B-5E9E-4114-A5E6-74229E6AB77E}" type="datetimeFigureOut">
              <a:rPr lang="en-GB" smtClean="0"/>
              <a:t>13/06/2022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36A4-D23C-465B-9844-B90DC81777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239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A10B-5E9E-4114-A5E6-74229E6AB77E}" type="datetimeFigureOut">
              <a:rPr lang="en-GB" smtClean="0"/>
              <a:t>13/06/2022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36A4-D23C-465B-9844-B90DC81777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7056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A10B-5E9E-4114-A5E6-74229E6AB77E}" type="datetimeFigureOut">
              <a:rPr lang="en-GB" smtClean="0"/>
              <a:t>13/06/2022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36A4-D23C-465B-9844-B90DC81777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886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68" y="273050"/>
            <a:ext cx="355357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3028" y="273051"/>
            <a:ext cx="603825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0068" y="1435101"/>
            <a:ext cx="355357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A10B-5E9E-4114-A5E6-74229E6AB77E}" type="datetimeFigureOut">
              <a:rPr lang="en-GB" smtClean="0"/>
              <a:t>13/06/2022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36A4-D23C-465B-9844-B90DC81777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5310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7140" y="4800600"/>
            <a:ext cx="648081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17140" y="612775"/>
            <a:ext cx="648081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7140" y="5367338"/>
            <a:ext cx="648081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1A10B-5E9E-4114-A5E6-74229E6AB77E}" type="datetimeFigureOut">
              <a:rPr lang="en-GB" smtClean="0"/>
              <a:t>13/06/2022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36A4-D23C-465B-9844-B90DC81777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141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68" y="274638"/>
            <a:ext cx="972121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68" y="1600201"/>
            <a:ext cx="972121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067" y="6356351"/>
            <a:ext cx="25203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1A10B-5E9E-4114-A5E6-74229E6AB77E}" type="datetimeFigureOut">
              <a:rPr lang="en-GB" smtClean="0"/>
              <a:t>13/06/2022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0461" y="6356351"/>
            <a:ext cx="34204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0968" y="6356351"/>
            <a:ext cx="25203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036A4-D23C-465B-9844-B90DC81777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59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5693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hf hdr="0" ftr="0" dt="0"/>
  <p:txStyles>
    <p:titleStyle>
      <a:lvl1pPr algn="ctr" defTabSz="578129" rtl="0" eaLnBrk="1" latinLnBrk="0" hangingPunct="1">
        <a:spcBef>
          <a:spcPct val="0"/>
        </a:spcBef>
        <a:buNone/>
        <a:defRPr sz="5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3597" indent="-433597" algn="l" defTabSz="578129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39460" indent="-361331" algn="l" defTabSz="578129" rtl="0" eaLnBrk="1" latinLnBrk="0" hangingPunct="1">
        <a:spcBef>
          <a:spcPct val="20000"/>
        </a:spcBef>
        <a:buFont typeface="Arial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45324" indent="-289065" algn="l" defTabSz="578129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23453" indent="-289065" algn="l" defTabSz="578129" rtl="0" eaLnBrk="1" latinLnBrk="0" hangingPunct="1">
        <a:spcBef>
          <a:spcPct val="20000"/>
        </a:spcBef>
        <a:buFont typeface="Arial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601582" indent="-289065" algn="l" defTabSz="578129" rtl="0" eaLnBrk="1" latinLnBrk="0" hangingPunct="1">
        <a:spcBef>
          <a:spcPct val="20000"/>
        </a:spcBef>
        <a:buFont typeface="Arial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79712" indent="-289065" algn="l" defTabSz="578129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57841" indent="-289065" algn="l" defTabSz="578129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35971" indent="-289065" algn="l" defTabSz="578129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914100" indent="-289065" algn="l" defTabSz="578129" rtl="0" eaLnBrk="1" latinLnBrk="0" hangingPunct="1">
        <a:spcBef>
          <a:spcPct val="20000"/>
        </a:spcBef>
        <a:buFont typeface="Arial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812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8129" algn="l" defTabSz="57812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56259" algn="l" defTabSz="57812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34388" algn="l" defTabSz="57812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2518" algn="l" defTabSz="57812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90647" algn="l" defTabSz="57812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68776" algn="l" defTabSz="57812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46906" algn="l" defTabSz="57812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035" algn="l" defTabSz="57812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010B198-C19B-9F44-912F-24A0F8F3D56A}"/>
              </a:ext>
            </a:extLst>
          </p:cNvPr>
          <p:cNvSpPr/>
          <p:nvPr userDrawn="1"/>
        </p:nvSpPr>
        <p:spPr>
          <a:xfrm>
            <a:off x="9983875" y="6172171"/>
            <a:ext cx="438695" cy="316810"/>
          </a:xfrm>
          <a:prstGeom prst="rect">
            <a:avLst/>
          </a:prstGeom>
        </p:spPr>
        <p:txBody>
          <a:bodyPr wrap="none" lIns="115626" tIns="57813" rIns="115626" bIns="57813">
            <a:spAutoFit/>
          </a:bodyPr>
          <a:lstStyle/>
          <a:p>
            <a:pPr algn="r" defTabSz="578129"/>
            <a:fld id="{83487CF0-9F0A-464D-B032-F8CA3CF7FEA8}" type="slidenum">
              <a:rPr lang="en-US" sz="130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defTabSz="578129"/>
              <a:t>‹#›</a:t>
            </a:fld>
            <a:endParaRPr lang="en-US" sz="13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836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hdr="0" ftr="0" dt="0"/>
  <p:txStyles>
    <p:titleStyle>
      <a:lvl1pPr algn="l" defTabSz="1156259" rtl="0" eaLnBrk="1" latinLnBrk="0" hangingPunct="1">
        <a:lnSpc>
          <a:spcPct val="90000"/>
        </a:lnSpc>
        <a:spcBef>
          <a:spcPct val="0"/>
        </a:spcBef>
        <a:buNone/>
        <a:defRPr sz="5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9065" indent="-289065" algn="l" defTabSz="1156259" rtl="0" eaLnBrk="1" latinLnBrk="0" hangingPunct="1">
        <a:lnSpc>
          <a:spcPct val="90000"/>
        </a:lnSpc>
        <a:spcBef>
          <a:spcPts val="1265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67194" indent="-289065" algn="l" defTabSz="1156259" rtl="0" eaLnBrk="1" latinLnBrk="0" hangingPunct="1">
        <a:lnSpc>
          <a:spcPct val="90000"/>
        </a:lnSpc>
        <a:spcBef>
          <a:spcPts val="632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445324" indent="-289065" algn="l" defTabSz="1156259" rtl="0" eaLnBrk="1" latinLnBrk="0" hangingPunct="1">
        <a:lnSpc>
          <a:spcPct val="90000"/>
        </a:lnSpc>
        <a:spcBef>
          <a:spcPts val="632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2023453" indent="-289065" algn="l" defTabSz="1156259" rtl="0" eaLnBrk="1" latinLnBrk="0" hangingPunct="1">
        <a:lnSpc>
          <a:spcPct val="90000"/>
        </a:lnSpc>
        <a:spcBef>
          <a:spcPts val="632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601582" indent="-289065" algn="l" defTabSz="1156259" rtl="0" eaLnBrk="1" latinLnBrk="0" hangingPunct="1">
        <a:lnSpc>
          <a:spcPct val="90000"/>
        </a:lnSpc>
        <a:spcBef>
          <a:spcPts val="632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3179712" indent="-289065" algn="l" defTabSz="1156259" rtl="0" eaLnBrk="1" latinLnBrk="0" hangingPunct="1">
        <a:lnSpc>
          <a:spcPct val="90000"/>
        </a:lnSpc>
        <a:spcBef>
          <a:spcPts val="632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757841" indent="-289065" algn="l" defTabSz="1156259" rtl="0" eaLnBrk="1" latinLnBrk="0" hangingPunct="1">
        <a:lnSpc>
          <a:spcPct val="90000"/>
        </a:lnSpc>
        <a:spcBef>
          <a:spcPts val="632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335971" indent="-289065" algn="l" defTabSz="1156259" rtl="0" eaLnBrk="1" latinLnBrk="0" hangingPunct="1">
        <a:lnSpc>
          <a:spcPct val="90000"/>
        </a:lnSpc>
        <a:spcBef>
          <a:spcPts val="632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914100" indent="-289065" algn="l" defTabSz="1156259" rtl="0" eaLnBrk="1" latinLnBrk="0" hangingPunct="1">
        <a:lnSpc>
          <a:spcPct val="90000"/>
        </a:lnSpc>
        <a:spcBef>
          <a:spcPts val="632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5625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8129" algn="l" defTabSz="115625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56259" algn="l" defTabSz="115625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34388" algn="l" defTabSz="115625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2518" algn="l" defTabSz="115625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90647" algn="l" defTabSz="115625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68776" algn="l" defTabSz="115625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46906" algn="l" defTabSz="115625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035" algn="l" defTabSz="115625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hyperlink" Target="https://teams.microsoft.com/l/meetup-join/19%3ameeting_ZTg2MTJjMGEtY2FjZi00ZTJiLWI4NGMtNzhlYmYwZjc3ZTk3%40thread.v2/0?context=%7b%22Tid%22%3a%2237c354b2-85b0-47f5-b222-07b48d774ee3%22%2c%22Oid%22%3a%22912b7efa-b59f-4b55-b6c5-07a2a33a95f8%22%7d" TargetMode="External"/><Relationship Id="rId3" Type="http://schemas.openxmlformats.org/officeDocument/2006/relationships/image" Target="../media/image4.png"/><Relationship Id="rId7" Type="http://schemas.openxmlformats.org/officeDocument/2006/relationships/hyperlink" Target="https://www.facebook.com/CapacityTracker/" TargetMode="External"/><Relationship Id="rId12" Type="http://schemas.openxmlformats.org/officeDocument/2006/relationships/hyperlink" Target="https://twitter.com/CapacityTracker" TargetMode="External"/><Relationship Id="rId2" Type="http://schemas.openxmlformats.org/officeDocument/2006/relationships/image" Target="../media/image3.png"/><Relationship Id="rId16" Type="http://schemas.openxmlformats.org/officeDocument/2006/relationships/hyperlink" Target="https://teams.microsoft.com/l/meetup-join/19%3ameeting_Y2NkNmE0ZGItNjhjYy00ZjUxLThlMDQtZWI3YjU5ZGI4ZGQ2%40thread.v2/0?context=%7b%22Tid%22%3a%2237c354b2-85b0-47f5-b222-07b48d774ee3%22%2c%22Oid%22%3a%22912b7efa-b59f-4b55-b6c5-07a2a33a95f8%22%7d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cid:image002.png@01D6EF11.965E4010" TargetMode="External"/><Relationship Id="rId5" Type="http://schemas.openxmlformats.org/officeDocument/2006/relationships/image" Target="../media/image6.png"/><Relationship Id="rId15" Type="http://schemas.openxmlformats.org/officeDocument/2006/relationships/hyperlink" Target="https://teams.microsoft.com/l/meetup-join/19%3ameeting_NTQ2OTVlMTMtOTFiYi00ZGI3LTk5YzEtNjM4MDJmODM5Zjk3%40thread.v2/0?context=%7b%22Tid%22%3a%2237c354b2-85b0-47f5-b222-07b48d774ee3%22%2c%22Oid%22%3a%22912b7efa-b59f-4b55-b6c5-07a2a33a95f8%22%7d" TargetMode="External"/><Relationship Id="rId10" Type="http://schemas.openxmlformats.org/officeDocument/2006/relationships/image" Target="../media/image9.png"/><Relationship Id="rId4" Type="http://schemas.openxmlformats.org/officeDocument/2006/relationships/image" Target="../media/image5.png"/><Relationship Id="rId9" Type="http://schemas.openxmlformats.org/officeDocument/2006/relationships/image" Target="cid:image001.png@01D6EF11.965E4010" TargetMode="External"/><Relationship Id="rId14" Type="http://schemas.openxmlformats.org/officeDocument/2006/relationships/hyperlink" Target="https://teams.microsoft.com/l/meetup-join/19%3ameeting_NGU5ZDMzN2QtZDhiOS00OTg1LWJiZDgtNzQ3ZTg5MWJlY2Q1%40thread.v2/0?context=%7b%22Tid%22%3a%2237c354b2-85b0-47f5-b222-07b48d774ee3%22%2c%22Oid%22%3a%22912b7efa-b59f-4b55-b6c5-07a2a33a95f8%22%7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logo&#10;&#10;Description automatically generated">
            <a:extLst>
              <a:ext uri="{FF2B5EF4-FFF2-40B4-BE49-F238E27FC236}">
                <a16:creationId xmlns:a16="http://schemas.microsoft.com/office/drawing/2014/main" id="{BF138BC5-6E8C-4B41-A028-40D21CDBD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840" y="131835"/>
            <a:ext cx="2060832" cy="716225"/>
          </a:xfrm>
          <a:prstGeom prst="rect">
            <a:avLst/>
          </a:prstGeom>
        </p:spPr>
      </p:pic>
      <p:pic>
        <p:nvPicPr>
          <p:cNvPr id="14" name="Picture 13" descr="A close up of a logo&#10;&#10;Description automatically generated">
            <a:extLst>
              <a:ext uri="{FF2B5EF4-FFF2-40B4-BE49-F238E27FC236}">
                <a16:creationId xmlns:a16="http://schemas.microsoft.com/office/drawing/2014/main" id="{301E89CB-6B04-B54F-B88A-544890A1B3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8322" y="71142"/>
            <a:ext cx="739465" cy="674652"/>
          </a:xfrm>
          <a:prstGeom prst="rect">
            <a:avLst/>
          </a:prstGeom>
        </p:spPr>
      </p:pic>
      <p:pic>
        <p:nvPicPr>
          <p:cNvPr id="16" name="Picture 15" descr="Text, logo&#10;&#10;Description automatically generated">
            <a:extLst>
              <a:ext uri="{FF2B5EF4-FFF2-40B4-BE49-F238E27FC236}">
                <a16:creationId xmlns:a16="http://schemas.microsoft.com/office/drawing/2014/main" id="{62DBA365-AEAF-964D-8B99-3EBE03B5C2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99576" y="-27384"/>
            <a:ext cx="2188302" cy="773179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5A3AE5C-C3F9-2549-A1F1-9AB5EB5E8126}"/>
              </a:ext>
            </a:extLst>
          </p:cNvPr>
          <p:cNvSpPr txBox="1"/>
          <p:nvPr/>
        </p:nvSpPr>
        <p:spPr>
          <a:xfrm>
            <a:off x="490474" y="6193800"/>
            <a:ext cx="2073751" cy="255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63" kern="2000" dirty="0">
                <a:solidFill>
                  <a:srgbClr val="0070C0"/>
                </a:solidFill>
                <a:latin typeface="Frutiger 55 Roman" pitchFamily="2" charset="0"/>
              </a:rPr>
              <a:t>Necsu.capacitytracker@nhs.net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38D7397-B9DC-874C-B3ED-CC49FB024CD2}"/>
              </a:ext>
            </a:extLst>
          </p:cNvPr>
          <p:cNvSpPr/>
          <p:nvPr/>
        </p:nvSpPr>
        <p:spPr>
          <a:xfrm>
            <a:off x="2860334" y="6192738"/>
            <a:ext cx="1566454" cy="2559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63" kern="2000" dirty="0">
                <a:solidFill>
                  <a:srgbClr val="0070C0"/>
                </a:solidFill>
                <a:latin typeface="Frutiger 55 Roman" pitchFamily="2" charset="0"/>
              </a:rPr>
              <a:t>Carehomes.necsu.nhs.uk</a:t>
            </a:r>
          </a:p>
        </p:txBody>
      </p:sp>
      <p:pic>
        <p:nvPicPr>
          <p:cNvPr id="22" name="Picture 21" descr="A picture containing icon&#10;&#10;Description automatically generated">
            <a:extLst>
              <a:ext uri="{FF2B5EF4-FFF2-40B4-BE49-F238E27FC236}">
                <a16:creationId xmlns:a16="http://schemas.microsoft.com/office/drawing/2014/main" id="{62C2D9BA-9CE4-C248-B431-658F807685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2841" y="6219717"/>
            <a:ext cx="138306" cy="184408"/>
          </a:xfrm>
          <a:prstGeom prst="rect">
            <a:avLst/>
          </a:prstGeom>
        </p:spPr>
      </p:pic>
      <p:pic>
        <p:nvPicPr>
          <p:cNvPr id="23" name="Picture 22" descr="Icon&#10;&#10;Description automatically generated">
            <a:extLst>
              <a:ext uri="{FF2B5EF4-FFF2-40B4-BE49-F238E27FC236}">
                <a16:creationId xmlns:a16="http://schemas.microsoft.com/office/drawing/2014/main" id="{60999C65-6129-0741-92E5-66331849B7D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32700" y="6211970"/>
            <a:ext cx="138306" cy="184408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7861152" y="6147918"/>
            <a:ext cx="3362640" cy="255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63" dirty="0">
                <a:latin typeface="Frutiger 55 Roman"/>
              </a:rPr>
              <a:t>  </a:t>
            </a:r>
            <a:r>
              <a:rPr lang="en-GB" sz="1063" u="sng" dirty="0">
                <a:latin typeface="Frutiger 55 Roman"/>
                <a:hlinkClick r:id="rId7"/>
              </a:rPr>
              <a:t>https://www.facebook.com/CapacityTracker/</a:t>
            </a:r>
            <a:endParaRPr lang="en-GB" sz="1063" dirty="0">
              <a:latin typeface="Frutiger 55 Roman"/>
            </a:endParaRPr>
          </a:p>
        </p:txBody>
      </p:sp>
      <p:pic>
        <p:nvPicPr>
          <p:cNvPr id="25" name="Picture 6" descr="@NHSCapacityTracker"/>
          <p:cNvPicPr>
            <a:picLocks noChangeAspect="1" noChangeArrowheads="1"/>
          </p:cNvPicPr>
          <p:nvPr/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618" y="6093751"/>
            <a:ext cx="324937" cy="32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9" descr="@CapacityTracker"/>
          <p:cNvPicPr>
            <a:picLocks noChangeAspect="1" noChangeArrowheads="1"/>
          </p:cNvPicPr>
          <p:nvPr/>
        </p:nvPicPr>
        <p:blipFill>
          <a:blip r:embed="rId10" r:link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1486" y="6169761"/>
            <a:ext cx="284534" cy="284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5123527" y="6169760"/>
            <a:ext cx="3362640" cy="255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63" dirty="0">
                <a:latin typeface="Frutiger 55 Roman"/>
              </a:rPr>
              <a:t> </a:t>
            </a:r>
            <a:r>
              <a:rPr lang="en-GB" sz="1063" u="sng" dirty="0">
                <a:hlinkClick r:id="rId12"/>
              </a:rPr>
              <a:t>https://twitter.com/CapacityTracker</a:t>
            </a:r>
            <a:endParaRPr lang="en-GB" sz="1063" dirty="0">
              <a:latin typeface="Frutiger 55 Roman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4E2ED1A-6C27-4B57-B2B7-0F9D466C1891}"/>
              </a:ext>
            </a:extLst>
          </p:cNvPr>
          <p:cNvSpPr txBox="1"/>
          <p:nvPr/>
        </p:nvSpPr>
        <p:spPr>
          <a:xfrm>
            <a:off x="144091" y="935327"/>
            <a:ext cx="10801350" cy="4924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600" b="1" dirty="0">
                <a:solidFill>
                  <a:srgbClr val="0070C0"/>
                </a:solidFill>
                <a:latin typeface="Arial"/>
                <a:cs typeface="Arial"/>
              </a:rPr>
              <a:t>Capacity Tracker:  Provider Training Sessions – Summer 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5962E3-C220-475D-8C2D-46AF6482BF37}"/>
              </a:ext>
            </a:extLst>
          </p:cNvPr>
          <p:cNvSpPr txBox="1"/>
          <p:nvPr/>
        </p:nvSpPr>
        <p:spPr>
          <a:xfrm>
            <a:off x="449289" y="1473349"/>
            <a:ext cx="9508040" cy="233910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600" dirty="0">
                <a:latin typeface="Arial"/>
                <a:cs typeface="Arial"/>
              </a:rPr>
              <a:t>We have set up a number of 30 minute</a:t>
            </a:r>
            <a:r>
              <a:rPr lang="en-GB" sz="1600">
                <a:latin typeface="Arial"/>
                <a:cs typeface="Arial"/>
              </a:rPr>
              <a:t> training sessions throughout June and July</a:t>
            </a:r>
            <a:endParaRPr lang="en-GB" sz="1600" dirty="0">
              <a:latin typeface="Arial"/>
              <a:cs typeface="Arial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These sessions are for people who are new to the Capacity Tracker, or for those who need clarification on information they need to input.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sessions will cover how to register and log onto the Capacity Tracker, where to update information and how to find additional help. 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latin typeface="Arial"/>
                <a:cs typeface="Arial"/>
              </a:rPr>
              <a:t>The sessions are a repeat, therefore you would only need to attend one session.</a:t>
            </a:r>
            <a:r>
              <a:rPr lang="en-GB" dirty="0">
                <a:latin typeface="Arial"/>
                <a:cs typeface="Arial"/>
              </a:rPr>
              <a:t> 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89B4FA6-EDCC-4DE8-B2E4-35FC7779A2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905850"/>
              </p:ext>
            </p:extLst>
          </p:nvPr>
        </p:nvGraphicFramePr>
        <p:xfrm>
          <a:off x="523044" y="4042004"/>
          <a:ext cx="9796073" cy="1120909"/>
        </p:xfrm>
        <a:graphic>
          <a:graphicData uri="http://schemas.openxmlformats.org/drawingml/2006/table">
            <a:tbl>
              <a:tblPr firstRow="1" firstCol="1" bandRow="1"/>
              <a:tblGrid>
                <a:gridCol w="1997311">
                  <a:extLst>
                    <a:ext uri="{9D8B030D-6E8A-4147-A177-3AD203B41FA5}">
                      <a16:colId xmlns:a16="http://schemas.microsoft.com/office/drawing/2014/main" val="317609587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369944333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3394284593"/>
                    </a:ext>
                  </a:extLst>
                </a:gridCol>
                <a:gridCol w="3766314">
                  <a:extLst>
                    <a:ext uri="{9D8B030D-6E8A-4147-A177-3AD203B41FA5}">
                      <a16:colId xmlns:a16="http://schemas.microsoft.com/office/drawing/2014/main" val="17772559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effectLst/>
                          <a:latin typeface="Arial"/>
                          <a:ea typeface="Calibri" panose="020F0502020204030204" pitchFamily="34" charset="0"/>
                          <a:cs typeface="Times New Roman"/>
                        </a:rPr>
                        <a:t>Provider Type</a:t>
                      </a:r>
                      <a:endParaRPr lang="en-GB" sz="1400" dirty="0">
                        <a:effectLst/>
                        <a:latin typeface="Calibri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Times New Roman"/>
                        </a:rPr>
                        <a:t>Date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Times New Roman"/>
                        </a:rPr>
                        <a:t>Time</a:t>
                      </a:r>
                      <a:endParaRPr lang="en-GB" sz="1400" dirty="0">
                        <a:effectLst/>
                        <a:latin typeface="Arial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Link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6572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Care Home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/>
                        </a:rPr>
                        <a:t>28th June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/>
                        </a:rPr>
                        <a:t>14:00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400" b="0" i="0" u="none" strike="noStrike" noProof="0" dirty="0">
                          <a:effectLst/>
                          <a:latin typeface="Calibri"/>
                          <a:hlinkClick r:id="rId13"/>
                        </a:rPr>
                        <a:t>Click here to join the meeting</a:t>
                      </a:r>
                      <a:endParaRPr lang="en-US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872092"/>
                  </a:ext>
                </a:extLst>
              </a:tr>
              <a:tr h="2495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Care Home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/>
                        </a:rPr>
                        <a:t>12th July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/>
                        </a:rPr>
                        <a:t>14:00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400" b="0" i="0" u="none" strike="noStrike" noProof="0" dirty="0">
                          <a:effectLst/>
                          <a:hlinkClick r:id="rId14"/>
                        </a:rPr>
                        <a:t>Click here to join the meeting</a:t>
                      </a:r>
                      <a:endParaRPr lang="en-US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1259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Times New Roman"/>
                        </a:rPr>
                        <a:t>Home Care</a:t>
                      </a:r>
                      <a:endParaRPr lang="en-GB" sz="1400" dirty="0">
                        <a:effectLst/>
                        <a:latin typeface="Arial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/>
                        </a:rPr>
                        <a:t>30th June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/>
                        </a:rPr>
                        <a:t>14:00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400" b="0" i="0" u="none" strike="noStrike" noProof="0" dirty="0">
                          <a:effectLst/>
                          <a:hlinkClick r:id="rId15"/>
                        </a:rPr>
                        <a:t>Click here to join the meeting</a:t>
                      </a:r>
                      <a:endParaRPr lang="en-US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9038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Times New Roman"/>
                        </a:rPr>
                        <a:t>Home Care</a:t>
                      </a:r>
                      <a:endParaRPr lang="en-GB" sz="1400" dirty="0">
                        <a:effectLst/>
                        <a:latin typeface="Arial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/>
                        </a:rPr>
                        <a:t>14th July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/>
                        </a:rPr>
                        <a:t>14:00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400" b="0" i="0" u="none" strike="noStrike" noProof="0" dirty="0">
                          <a:effectLst/>
                          <a:hlinkClick r:id="rId16"/>
                        </a:rPr>
                        <a:t>Click here to join the meeting</a:t>
                      </a:r>
                      <a:endParaRPr lang="en-US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934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839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lIns="0" tIns="0" rIns="0" bIns="0" anchor="t" anchorCtr="0">
        <a:normAutofit/>
      </a:bodyPr>
      <a:lstStyle>
        <a:defPPr>
          <a:defRPr sz="3200" b="0" i="0" dirty="0" smtClean="0">
            <a:solidFill>
              <a:srgbClr val="FFFFFF"/>
            </a:solidFill>
            <a:latin typeface="BL Frutiger Black"/>
            <a:cs typeface="BL Frutiger Black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Picture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anchor="ctr"/>
      <a:lstStyle>
        <a:defPPr marL="0" marR="0" indent="0" algn="ctr" defTabSz="914400" rtl="0" eaLnBrk="1" fontAlgn="auto" latinLnBrk="0" hangingPunct="1">
          <a:lnSpc>
            <a:spcPct val="90000"/>
          </a:lnSpc>
          <a:spcBef>
            <a:spcPts val="1000"/>
          </a:spcBef>
          <a:spcAft>
            <a:spcPts val="0"/>
          </a:spcAft>
          <a:buClrTx/>
          <a:buSzTx/>
          <a:buFont typeface="Arial" panose="020B0604020202020204" pitchFamily="34" charset="0"/>
          <a:buNone/>
          <a:tabLst/>
          <a:defRPr sz="1000" baseline="0" dirty="0" smtClean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0C9C0B4C983040BB8DFB1004A8E687" ma:contentTypeVersion="8" ma:contentTypeDescription="Create a new document." ma:contentTypeScope="" ma:versionID="e8a2d2786a0d5da7e13951e49ec317e3">
  <xsd:schema xmlns:xsd="http://www.w3.org/2001/XMLSchema" xmlns:xs="http://www.w3.org/2001/XMLSchema" xmlns:p="http://schemas.microsoft.com/office/2006/metadata/properties" xmlns:ns1="http://schemas.microsoft.com/sharepoint/v3" xmlns:ns2="cd87aa95-be7c-43bb-a99b-01ec21e2067d" xmlns:ns3="7973176e-4aac-477a-8de1-d61469a03dc1" targetNamespace="http://schemas.microsoft.com/office/2006/metadata/properties" ma:root="true" ma:fieldsID="22fb0bd7330c5302359f36e1085e70fe" ns1:_="" ns2:_="" ns3:_="">
    <xsd:import namespace="http://schemas.microsoft.com/sharepoint/v3"/>
    <xsd:import namespace="cd87aa95-be7c-43bb-a99b-01ec21e2067d"/>
    <xsd:import namespace="7973176e-4aac-477a-8de1-d61469a03dc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1:_ip_UnifiedCompliancePolicyProperties" minOccurs="0"/>
                <xsd:element ref="ns1:_ip_UnifiedCompliancePolicyUIAc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87aa95-be7c-43bb-a99b-01ec21e206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73176e-4aac-477a-8de1-d61469a03dc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F174364-44E9-4CF9-BBD3-60F0D80886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FDD5EAD-455F-4067-9A74-93284533CC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d87aa95-be7c-43bb-a99b-01ec21e2067d"/>
    <ds:schemaRef ds:uri="7973176e-4aac-477a-8de1-d61469a03d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BF76775-6B08-4AD8-8BAA-78E489A3D44D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10020</TotalTime>
  <Words>214</Words>
  <Application>Microsoft Office PowerPoint</Application>
  <PresentationFormat>Custom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Office Theme</vt:lpstr>
      <vt:lpstr>Title</vt:lpstr>
      <vt:lpstr>Picture Slide</vt:lpstr>
      <vt:lpstr>PowerPoint Presentation</vt:lpstr>
    </vt:vector>
  </TitlesOfParts>
  <Company>NHS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laurel.bajic</dc:creator>
  <cp:lastModifiedBy>HOGG, Samantha (NHS NORTH OF ENGLAND COMMISSIONING SUPPORT UNIT)</cp:lastModifiedBy>
  <cp:revision>516</cp:revision>
  <dcterms:created xsi:type="dcterms:W3CDTF">2020-06-10T11:24:28Z</dcterms:created>
  <dcterms:modified xsi:type="dcterms:W3CDTF">2022-06-13T09:31:55Z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0x010100B00C9C0B4C983040BB8DFB1004A8E687</vt:lpwstr>
  </property>
</Properties>
</file>