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BE5D6"/>
    <a:srgbClr val="E2F0D9"/>
    <a:srgbClr val="EAEFF7"/>
    <a:srgbClr val="D2DEEF"/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6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4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8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1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7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7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6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8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1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4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9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05CC6-8F61-4DD9-B081-E38D8BF8D8BC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6435-35F2-423F-B807-CAA12E2EB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5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459742"/>
              </p:ext>
            </p:extLst>
          </p:nvPr>
        </p:nvGraphicFramePr>
        <p:xfrm>
          <a:off x="0" y="-4"/>
          <a:ext cx="12192000" cy="68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573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Walk-in Clinics Week 19/07/21 </a:t>
                      </a:r>
                      <a:r>
                        <a:rPr lang="en-GB" sz="1200"/>
                        <a:t>– 25/07/21</a:t>
                      </a:r>
                      <a:endParaRPr lang="en-GB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57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AstraZeneca</a:t>
                      </a: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Pfizer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err="1"/>
                        <a:t>Moderna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Hawks Road Health Clinic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Harlequins RFC</a:t>
                      </a:r>
                      <a:endParaRPr lang="en-GB" sz="11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 flip="none" rotWithShape="1"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AFC Wimbledon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09:00 – 19:00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BE5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09:00 – 19:00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BE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09:00 – 19:00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09:00 – 19:00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09:00 – 19:00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09:00 – 19:00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09:00 – 19:00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Battersea</a:t>
                      </a:r>
                      <a:r>
                        <a:rPr lang="en-GB" sz="11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Arts Centre</a:t>
                      </a:r>
                      <a:endParaRPr lang="en-GB" sz="11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rgbClr val="5B9BD5"/>
                        </a:gs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Centrale Shopping</a:t>
                      </a:r>
                      <a:r>
                        <a:rPr lang="en-GB" sz="11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centre</a:t>
                      </a:r>
                      <a:endParaRPr lang="en-GB" sz="11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Crystal</a:t>
                      </a:r>
                      <a:r>
                        <a:rPr lang="en-GB" sz="11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Palace FC</a:t>
                      </a:r>
                      <a:endParaRPr lang="en-GB" sz="11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50000">
                          <a:srgbClr val="E2F0D9"/>
                        </a:gs>
                        <a:gs pos="50000">
                          <a:srgbClr val="E2F0D9"/>
                        </a:gs>
                        <a:gs pos="50000">
                          <a:srgbClr val="5B9BD5"/>
                        </a:gs>
                      </a:gsLst>
                      <a:lin ang="3996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Queen Mary's Hospital</a:t>
                      </a:r>
                      <a:endParaRPr lang="en-GB" sz="1100" b="1" dirty="0"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08:00 – 18:30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="1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08:15 – 19:30</a:t>
                      </a:r>
                    </a:p>
                  </a:txBody>
                  <a:tcPr anchor="ctr">
                    <a:gradFill>
                      <a:gsLst>
                        <a:gs pos="50000">
                          <a:srgbClr val="5B9BD5"/>
                        </a:gs>
                        <a:gs pos="50000">
                          <a:srgbClr val="E2F0D9"/>
                        </a:gs>
                      </a:gsLst>
                      <a:lin ang="135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Wimbledo</a:t>
                      </a:r>
                      <a:r>
                        <a:rPr lang="en-GB" sz="1100" b="1" baseline="0" dirty="0"/>
                        <a:t>n Centre Court shopping</a:t>
                      </a:r>
                      <a:endParaRPr lang="en-GB" sz="1100" b="1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8762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 Nicholas Shopping Centre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Monday,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08:30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Tuesday,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Wednesday,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Thursday,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Friday,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Saturday,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08:00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Sunday,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July</a:t>
                      </a:r>
                      <a:endParaRPr lang="en-GB" sz="11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08:30 – 18:00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986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565</Words>
  <Application>Microsoft Office PowerPoint</Application>
  <PresentationFormat>Widescreen</PresentationFormat>
  <Paragraphs>170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Satyum Trivedi</dc:creator>
  <cp:lastModifiedBy>Satyum Trivedi (NHS South West London CCG)</cp:lastModifiedBy>
  <cp:revision>100</cp:revision>
  <dcterms:created xsi:type="dcterms:W3CDTF">2021-05-14T11:02:48Z</dcterms:created>
  <dcterms:modified xsi:type="dcterms:W3CDTF">2021-07-16T08:24:55Z</dcterms:modified>
</cp:coreProperties>
</file>