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57" r:id="rId5"/>
    <p:sldId id="263" r:id="rId6"/>
    <p:sldId id="273" r:id="rId7"/>
    <p:sldId id="272" r:id="rId8"/>
    <p:sldId id="269"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25B"/>
    <a:srgbClr val="EC9BB4"/>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19" autoAdjust="0"/>
  </p:normalViewPr>
  <p:slideViewPr>
    <p:cSldViewPr snapToGrid="0">
      <p:cViewPr varScale="1">
        <p:scale>
          <a:sx n="93" d="100"/>
          <a:sy n="93" d="100"/>
        </p:scale>
        <p:origin x="72"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D380C-106B-4695-8FA6-5C3FD5100D2E}" type="doc">
      <dgm:prSet loTypeId="urn:microsoft.com/office/officeart/2005/8/layout/pList2" loCatId="list" qsTypeId="urn:microsoft.com/office/officeart/2005/8/quickstyle/simple1" qsCatId="simple" csTypeId="urn:microsoft.com/office/officeart/2005/8/colors/accent0_3" csCatId="mainScheme" phldr="1"/>
      <dgm:spPr/>
    </dgm:pt>
    <dgm:pt modelId="{52099066-52CE-4DC1-9F6E-B5DD66E98AFF}">
      <dgm:prSet phldrT="[Text]" custT="1"/>
      <dgm:spPr/>
      <dgm:t>
        <a:bodyPr/>
        <a:lstStyle/>
        <a:p>
          <a:pPr algn="l"/>
          <a:r>
            <a:rPr lang="en-GB" sz="1000"/>
            <a:t>Barnet</a:t>
          </a:r>
        </a:p>
        <a:p>
          <a:pPr algn="l"/>
          <a:r>
            <a:rPr lang="en-GB" sz="1000"/>
            <a:t>Camden</a:t>
          </a:r>
        </a:p>
        <a:p>
          <a:pPr algn="l"/>
          <a:r>
            <a:rPr lang="en-GB" sz="1000"/>
            <a:t>Enfield</a:t>
          </a:r>
        </a:p>
        <a:p>
          <a:pPr algn="l"/>
          <a:r>
            <a:rPr lang="en-GB" sz="1000"/>
            <a:t>Haringey</a:t>
          </a:r>
        </a:p>
        <a:p>
          <a:pPr algn="l"/>
          <a:r>
            <a:rPr lang="en-GB" sz="1000"/>
            <a:t>Islington*</a:t>
          </a:r>
        </a:p>
      </dgm:t>
    </dgm:pt>
    <dgm:pt modelId="{FBBAFFDE-61B1-4286-B5FF-6AD6AF795AD1}" type="parTrans" cxnId="{D365911D-1AD4-404B-9179-6BB0C035500D}">
      <dgm:prSet/>
      <dgm:spPr/>
      <dgm:t>
        <a:bodyPr/>
        <a:lstStyle/>
        <a:p>
          <a:endParaRPr lang="en-GB"/>
        </a:p>
      </dgm:t>
    </dgm:pt>
    <dgm:pt modelId="{4BA3C0D1-E417-4C8C-82D6-C06E6FC74FD9}" type="sibTrans" cxnId="{D365911D-1AD4-404B-9179-6BB0C035500D}">
      <dgm:prSet/>
      <dgm:spPr/>
      <dgm:t>
        <a:bodyPr/>
        <a:lstStyle/>
        <a:p>
          <a:endParaRPr lang="en-GB"/>
        </a:p>
      </dgm:t>
    </dgm:pt>
    <dgm:pt modelId="{5EA933E6-67A0-40DD-917D-9B8373F069B4}">
      <dgm:prSet phldrT="[Text]" custT="1"/>
      <dgm:spPr/>
      <dgm:t>
        <a:bodyPr/>
        <a:lstStyle/>
        <a:p>
          <a:pPr algn="l">
            <a:buFont typeface="Times New Roman" panose="02020603050405020304" pitchFamily="18" charset="0"/>
            <a:buChar char="•"/>
          </a:pPr>
          <a:r>
            <a:rPr lang="en-GB" sz="1000"/>
            <a:t>Barking and Dagenham </a:t>
          </a:r>
        </a:p>
        <a:p>
          <a:pPr algn="l">
            <a:buFont typeface="Times New Roman" panose="02020603050405020304" pitchFamily="18" charset="0"/>
            <a:buChar char="•"/>
          </a:pPr>
          <a:r>
            <a:rPr lang="en-GB" sz="1000"/>
            <a:t>City of London Corporation</a:t>
          </a:r>
        </a:p>
        <a:p>
          <a:pPr algn="l">
            <a:buFont typeface="Times New Roman" panose="02020603050405020304" pitchFamily="18" charset="0"/>
            <a:buChar char="•"/>
          </a:pPr>
          <a:r>
            <a:rPr lang="en-GB" sz="1000"/>
            <a:t>Hackney</a:t>
          </a:r>
        </a:p>
        <a:p>
          <a:pPr algn="l">
            <a:buFont typeface="Times New Roman" panose="02020603050405020304" pitchFamily="18" charset="0"/>
            <a:buChar char="•"/>
          </a:pPr>
          <a:r>
            <a:rPr lang="en-GB" sz="1000"/>
            <a:t>Havering*</a:t>
          </a:r>
        </a:p>
        <a:p>
          <a:pPr algn="l">
            <a:buFont typeface="Times New Roman" panose="02020603050405020304" pitchFamily="18" charset="0"/>
            <a:buChar char="•"/>
          </a:pPr>
          <a:r>
            <a:rPr lang="en-GB" sz="1000"/>
            <a:t>Newham*</a:t>
          </a:r>
        </a:p>
        <a:p>
          <a:pPr algn="l">
            <a:buFont typeface="Times New Roman" panose="02020603050405020304" pitchFamily="18" charset="0"/>
            <a:buChar char="•"/>
          </a:pPr>
          <a:r>
            <a:rPr lang="en-GB" sz="1000"/>
            <a:t>Redbridge*</a:t>
          </a:r>
        </a:p>
        <a:p>
          <a:pPr algn="l">
            <a:buFont typeface="Times New Roman" panose="02020603050405020304" pitchFamily="18" charset="0"/>
            <a:buChar char="•"/>
          </a:pPr>
          <a:r>
            <a:rPr lang="en-GB" sz="1000"/>
            <a:t>Tower Hamlets </a:t>
          </a:r>
        </a:p>
        <a:p>
          <a:pPr algn="l">
            <a:buFont typeface="Times New Roman" panose="02020603050405020304" pitchFamily="18" charset="0"/>
            <a:buChar char="•"/>
          </a:pPr>
          <a:r>
            <a:rPr lang="en-GB" sz="1000"/>
            <a:t>Waltham Forest* </a:t>
          </a:r>
        </a:p>
      </dgm:t>
    </dgm:pt>
    <dgm:pt modelId="{9B6958C2-419B-421F-8AAE-0E7FDF38F9F9}" type="parTrans" cxnId="{A11618A7-B7F8-4F72-9A0B-99BEBB3BEE49}">
      <dgm:prSet/>
      <dgm:spPr/>
      <dgm:t>
        <a:bodyPr/>
        <a:lstStyle/>
        <a:p>
          <a:endParaRPr lang="en-GB"/>
        </a:p>
      </dgm:t>
    </dgm:pt>
    <dgm:pt modelId="{BB3BDAC3-03E1-46AD-9F8B-92E1C5B9A3ED}" type="sibTrans" cxnId="{A11618A7-B7F8-4F72-9A0B-99BEBB3BEE49}">
      <dgm:prSet/>
      <dgm:spPr/>
      <dgm:t>
        <a:bodyPr/>
        <a:lstStyle/>
        <a:p>
          <a:endParaRPr lang="en-GB"/>
        </a:p>
      </dgm:t>
    </dgm:pt>
    <dgm:pt modelId="{8A47F491-BAB5-43DF-8DD4-D481D6726F54}">
      <dgm:prSet phldrT="[Text]" custT="1"/>
      <dgm:spPr/>
      <dgm:t>
        <a:bodyPr/>
        <a:lstStyle/>
        <a:p>
          <a:pPr algn="l">
            <a:buSzPts val="1000"/>
            <a:buFont typeface="Symbol" panose="05050102010706020507" pitchFamily="18" charset="2"/>
            <a:buChar char=""/>
          </a:pPr>
          <a:r>
            <a:rPr lang="en-GB" sz="1000"/>
            <a:t>Brent </a:t>
          </a:r>
        </a:p>
        <a:p>
          <a:pPr algn="l">
            <a:buSzPts val="1000"/>
            <a:buFont typeface="Symbol" panose="05050102010706020507" pitchFamily="18" charset="2"/>
            <a:buChar char=""/>
          </a:pPr>
          <a:r>
            <a:rPr lang="en-GB" sz="1000"/>
            <a:t>Ealing </a:t>
          </a:r>
        </a:p>
        <a:p>
          <a:pPr algn="l">
            <a:buSzPts val="1000"/>
            <a:buFont typeface="Symbol" panose="05050102010706020507" pitchFamily="18" charset="2"/>
            <a:buChar char=""/>
          </a:pPr>
          <a:r>
            <a:rPr lang="en-GB" sz="1000"/>
            <a:t>Hammersmith and Fulham</a:t>
          </a:r>
        </a:p>
        <a:p>
          <a:pPr algn="l">
            <a:buSzPts val="1000"/>
            <a:buFont typeface="Symbol" panose="05050102010706020507" pitchFamily="18" charset="2"/>
            <a:buChar char=""/>
          </a:pPr>
          <a:r>
            <a:rPr lang="en-GB" sz="1000"/>
            <a:t>Harrow</a:t>
          </a:r>
        </a:p>
        <a:p>
          <a:pPr algn="l">
            <a:buSzPts val="1000"/>
            <a:buFont typeface="Symbol" panose="05050102010706020507" pitchFamily="18" charset="2"/>
            <a:buChar char=""/>
          </a:pPr>
          <a:r>
            <a:rPr lang="en-GB" sz="1000"/>
            <a:t>Hillingdon</a:t>
          </a:r>
        </a:p>
        <a:p>
          <a:pPr algn="l">
            <a:buSzPts val="1000"/>
            <a:buFont typeface="Symbol" panose="05050102010706020507" pitchFamily="18" charset="2"/>
            <a:buChar char=""/>
          </a:pPr>
          <a:r>
            <a:rPr lang="en-GB" sz="1000"/>
            <a:t>Hounslow </a:t>
          </a:r>
        </a:p>
        <a:p>
          <a:pPr algn="l">
            <a:buSzPts val="1000"/>
            <a:buFont typeface="Symbol" panose="05050102010706020507" pitchFamily="18" charset="2"/>
            <a:buChar char=""/>
          </a:pPr>
          <a:r>
            <a:rPr lang="en-GB" sz="1000"/>
            <a:t>Kensington and Chelsea</a:t>
          </a:r>
        </a:p>
        <a:p>
          <a:pPr algn="l">
            <a:buSzPts val="1000"/>
            <a:buFont typeface="Symbol" panose="05050102010706020507" pitchFamily="18" charset="2"/>
            <a:buChar char=""/>
          </a:pPr>
          <a:r>
            <a:rPr lang="en-GB" sz="1000"/>
            <a:t>Westminster </a:t>
          </a:r>
        </a:p>
      </dgm:t>
    </dgm:pt>
    <dgm:pt modelId="{543EB805-40F0-46E8-97C3-5774E7F8D2AB}" type="parTrans" cxnId="{3326D7C9-71C7-4968-AE52-6D9EBF9A346D}">
      <dgm:prSet/>
      <dgm:spPr/>
      <dgm:t>
        <a:bodyPr/>
        <a:lstStyle/>
        <a:p>
          <a:endParaRPr lang="en-GB"/>
        </a:p>
      </dgm:t>
    </dgm:pt>
    <dgm:pt modelId="{48D9F31F-C550-4477-821A-79A8E9446DA1}" type="sibTrans" cxnId="{3326D7C9-71C7-4968-AE52-6D9EBF9A346D}">
      <dgm:prSet/>
      <dgm:spPr/>
      <dgm:t>
        <a:bodyPr/>
        <a:lstStyle/>
        <a:p>
          <a:endParaRPr lang="en-GB"/>
        </a:p>
      </dgm:t>
    </dgm:pt>
    <dgm:pt modelId="{2E684A36-11C4-48C7-9DFC-EC8810E54E02}">
      <dgm:prSet custT="1"/>
      <dgm:spPr/>
      <dgm:t>
        <a:bodyPr/>
        <a:lstStyle/>
        <a:p>
          <a:pPr algn="l"/>
          <a:r>
            <a:rPr lang="en-GB" sz="1000"/>
            <a:t>Bexley</a:t>
          </a:r>
        </a:p>
        <a:p>
          <a:pPr algn="l"/>
          <a:r>
            <a:rPr lang="en-GB" sz="1000"/>
            <a:t>Bromley*</a:t>
          </a:r>
        </a:p>
        <a:p>
          <a:pPr algn="l"/>
          <a:r>
            <a:rPr lang="en-GB" sz="1000"/>
            <a:t>Greenwich</a:t>
          </a:r>
        </a:p>
        <a:p>
          <a:pPr algn="l"/>
          <a:r>
            <a:rPr lang="en-GB" sz="1000"/>
            <a:t>Lambeth</a:t>
          </a:r>
        </a:p>
        <a:p>
          <a:pPr algn="l"/>
          <a:r>
            <a:rPr lang="en-GB" sz="1000"/>
            <a:t>Lewisham*</a:t>
          </a:r>
        </a:p>
        <a:p>
          <a:pPr algn="l"/>
          <a:r>
            <a:rPr lang="en-GB" sz="1000"/>
            <a:t>Southwark</a:t>
          </a:r>
        </a:p>
      </dgm:t>
    </dgm:pt>
    <dgm:pt modelId="{1EF41F3E-9469-4CBA-95D5-DBD8D2211DC0}" type="parTrans" cxnId="{0A46A2BC-BC44-4D15-958F-41CF36436809}">
      <dgm:prSet/>
      <dgm:spPr/>
      <dgm:t>
        <a:bodyPr/>
        <a:lstStyle/>
        <a:p>
          <a:endParaRPr lang="en-GB"/>
        </a:p>
      </dgm:t>
    </dgm:pt>
    <dgm:pt modelId="{C9E94B00-AC4F-41C8-BB72-5FDD8DDA3EE9}" type="sibTrans" cxnId="{0A46A2BC-BC44-4D15-958F-41CF36436809}">
      <dgm:prSet/>
      <dgm:spPr/>
      <dgm:t>
        <a:bodyPr/>
        <a:lstStyle/>
        <a:p>
          <a:endParaRPr lang="en-GB"/>
        </a:p>
      </dgm:t>
    </dgm:pt>
    <dgm:pt modelId="{498CD61F-BD23-43B0-926A-CAF1F59C1152}">
      <dgm:prSet custT="1"/>
      <dgm:spPr/>
      <dgm:t>
        <a:bodyPr/>
        <a:lstStyle/>
        <a:p>
          <a:pPr algn="l"/>
          <a:r>
            <a:rPr lang="en-GB" sz="1000"/>
            <a:t>Croydon</a:t>
          </a:r>
        </a:p>
        <a:p>
          <a:pPr algn="l"/>
          <a:r>
            <a:rPr lang="en-GB" sz="1000"/>
            <a:t>Kingston</a:t>
          </a:r>
        </a:p>
        <a:p>
          <a:pPr algn="l"/>
          <a:r>
            <a:rPr lang="en-GB" sz="1000"/>
            <a:t>Merton</a:t>
          </a:r>
        </a:p>
        <a:p>
          <a:pPr algn="l"/>
          <a:r>
            <a:rPr lang="en-GB" sz="1000"/>
            <a:t>Richmond</a:t>
          </a:r>
        </a:p>
        <a:p>
          <a:pPr algn="l"/>
          <a:r>
            <a:rPr lang="en-GB" sz="1000"/>
            <a:t>Sutton</a:t>
          </a:r>
        </a:p>
        <a:p>
          <a:pPr algn="l"/>
          <a:r>
            <a:rPr lang="en-GB" sz="1000"/>
            <a:t>Wandsworth</a:t>
          </a:r>
        </a:p>
      </dgm:t>
    </dgm:pt>
    <dgm:pt modelId="{BF3350B9-6605-4DFB-8CFB-52D613FAE83F}" type="parTrans" cxnId="{224ACD90-2A42-4B91-B0CA-DEC2E7D0664C}">
      <dgm:prSet/>
      <dgm:spPr/>
      <dgm:t>
        <a:bodyPr/>
        <a:lstStyle/>
        <a:p>
          <a:endParaRPr lang="en-GB"/>
        </a:p>
      </dgm:t>
    </dgm:pt>
    <dgm:pt modelId="{C1CEFB36-3390-42C4-B14C-924CD2A253E1}" type="sibTrans" cxnId="{224ACD90-2A42-4B91-B0CA-DEC2E7D0664C}">
      <dgm:prSet/>
      <dgm:spPr/>
      <dgm:t>
        <a:bodyPr/>
        <a:lstStyle/>
        <a:p>
          <a:endParaRPr lang="en-GB"/>
        </a:p>
      </dgm:t>
    </dgm:pt>
    <dgm:pt modelId="{1C4D8B0F-4C44-47C2-A794-C6C3BDD16498}" type="pres">
      <dgm:prSet presAssocID="{598D380C-106B-4695-8FA6-5C3FD5100D2E}" presName="Name0" presStyleCnt="0">
        <dgm:presLayoutVars>
          <dgm:dir/>
          <dgm:resizeHandles val="exact"/>
        </dgm:presLayoutVars>
      </dgm:prSet>
      <dgm:spPr/>
    </dgm:pt>
    <dgm:pt modelId="{FF6302CA-D823-49C8-A7C6-EB011E162A64}" type="pres">
      <dgm:prSet presAssocID="{598D380C-106B-4695-8FA6-5C3FD5100D2E}" presName="bkgdShp" presStyleLbl="alignAccFollowNode1" presStyleIdx="0" presStyleCnt="1"/>
      <dgm:spPr/>
    </dgm:pt>
    <dgm:pt modelId="{69A1AEE9-33EF-42F9-8BD6-B2BD554E5658}" type="pres">
      <dgm:prSet presAssocID="{598D380C-106B-4695-8FA6-5C3FD5100D2E}" presName="linComp" presStyleCnt="0"/>
      <dgm:spPr/>
    </dgm:pt>
    <dgm:pt modelId="{1A783051-6FC8-495F-AA56-F09803632D5A}" type="pres">
      <dgm:prSet presAssocID="{52099066-52CE-4DC1-9F6E-B5DD66E98AFF}" presName="compNode" presStyleCnt="0"/>
      <dgm:spPr/>
    </dgm:pt>
    <dgm:pt modelId="{2A323953-BB37-43B8-91F7-43DCF3059907}" type="pres">
      <dgm:prSet presAssocID="{52099066-52CE-4DC1-9F6E-B5DD66E98AFF}" presName="node" presStyleLbl="node1" presStyleIdx="0" presStyleCnt="5">
        <dgm:presLayoutVars>
          <dgm:bulletEnabled val="1"/>
        </dgm:presLayoutVars>
      </dgm:prSet>
      <dgm:spPr/>
    </dgm:pt>
    <dgm:pt modelId="{40556833-A5EA-4F94-BD9A-9AC1E7D1E159}" type="pres">
      <dgm:prSet presAssocID="{52099066-52CE-4DC1-9F6E-B5DD66E98AFF}" presName="invisiNode" presStyleLbl="node1" presStyleIdx="0" presStyleCnt="5"/>
      <dgm:spPr/>
    </dgm:pt>
    <dgm:pt modelId="{96693972-DA5D-411E-8987-D8E7428BD766}" type="pres">
      <dgm:prSet presAssocID="{52099066-52CE-4DC1-9F6E-B5DD66E98AFF}"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BB79A21A-E60B-417D-90E7-C4828E42EE07}" type="pres">
      <dgm:prSet presAssocID="{4BA3C0D1-E417-4C8C-82D6-C06E6FC74FD9}" presName="sibTrans" presStyleLbl="sibTrans2D1" presStyleIdx="0" presStyleCnt="0"/>
      <dgm:spPr/>
    </dgm:pt>
    <dgm:pt modelId="{FCB06BB1-138C-416F-8704-E2E88C5C4D85}" type="pres">
      <dgm:prSet presAssocID="{5EA933E6-67A0-40DD-917D-9B8373F069B4}" presName="compNode" presStyleCnt="0"/>
      <dgm:spPr/>
    </dgm:pt>
    <dgm:pt modelId="{3D069A04-C31F-4504-99C9-C9BC8C172F55}" type="pres">
      <dgm:prSet presAssocID="{5EA933E6-67A0-40DD-917D-9B8373F069B4}" presName="node" presStyleLbl="node1" presStyleIdx="1" presStyleCnt="5">
        <dgm:presLayoutVars>
          <dgm:bulletEnabled val="1"/>
        </dgm:presLayoutVars>
      </dgm:prSet>
      <dgm:spPr/>
    </dgm:pt>
    <dgm:pt modelId="{6FD2FFE7-E2EE-49BE-B968-925E3A33C20E}" type="pres">
      <dgm:prSet presAssocID="{5EA933E6-67A0-40DD-917D-9B8373F069B4}" presName="invisiNode" presStyleLbl="node1" presStyleIdx="1" presStyleCnt="5"/>
      <dgm:spPr/>
    </dgm:pt>
    <dgm:pt modelId="{4D8C4EA5-DDFA-4294-AC42-ED18270371CC}" type="pres">
      <dgm:prSet presAssocID="{5EA933E6-67A0-40DD-917D-9B8373F069B4}"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9B697E88-2D9C-425C-9870-3C91905721FE}" type="pres">
      <dgm:prSet presAssocID="{BB3BDAC3-03E1-46AD-9F8B-92E1C5B9A3ED}" presName="sibTrans" presStyleLbl="sibTrans2D1" presStyleIdx="0" presStyleCnt="0"/>
      <dgm:spPr/>
    </dgm:pt>
    <dgm:pt modelId="{DE010CBD-C81A-45A9-BAD2-FB9C136C0E45}" type="pres">
      <dgm:prSet presAssocID="{8A47F491-BAB5-43DF-8DD4-D481D6726F54}" presName="compNode" presStyleCnt="0"/>
      <dgm:spPr/>
    </dgm:pt>
    <dgm:pt modelId="{99D10002-E45A-4549-AC21-DA0CB7CBF0D7}" type="pres">
      <dgm:prSet presAssocID="{8A47F491-BAB5-43DF-8DD4-D481D6726F54}" presName="node" presStyleLbl="node1" presStyleIdx="2" presStyleCnt="5">
        <dgm:presLayoutVars>
          <dgm:bulletEnabled val="1"/>
        </dgm:presLayoutVars>
      </dgm:prSet>
      <dgm:spPr/>
    </dgm:pt>
    <dgm:pt modelId="{A24CD024-869D-4299-9A4A-4B7296287F1C}" type="pres">
      <dgm:prSet presAssocID="{8A47F491-BAB5-43DF-8DD4-D481D6726F54}" presName="invisiNode" presStyleLbl="node1" presStyleIdx="2" presStyleCnt="5"/>
      <dgm:spPr/>
    </dgm:pt>
    <dgm:pt modelId="{1D6C405F-3D3F-4A92-A8F3-707CB66B03AD}" type="pres">
      <dgm:prSet presAssocID="{8A47F491-BAB5-43DF-8DD4-D481D6726F54}"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9982C0D4-62BE-4BC0-8B21-2DE0A25B5D8F}" type="pres">
      <dgm:prSet presAssocID="{48D9F31F-C550-4477-821A-79A8E9446DA1}" presName="sibTrans" presStyleLbl="sibTrans2D1" presStyleIdx="0" presStyleCnt="0"/>
      <dgm:spPr/>
    </dgm:pt>
    <dgm:pt modelId="{2DD83E03-5138-4D6C-9476-5B3C3936FF9D}" type="pres">
      <dgm:prSet presAssocID="{2E684A36-11C4-48C7-9DFC-EC8810E54E02}" presName="compNode" presStyleCnt="0"/>
      <dgm:spPr/>
    </dgm:pt>
    <dgm:pt modelId="{CA18A3DD-89DB-49CA-9125-3283B39BC859}" type="pres">
      <dgm:prSet presAssocID="{2E684A36-11C4-48C7-9DFC-EC8810E54E02}" presName="node" presStyleLbl="node1" presStyleIdx="3" presStyleCnt="5">
        <dgm:presLayoutVars>
          <dgm:bulletEnabled val="1"/>
        </dgm:presLayoutVars>
      </dgm:prSet>
      <dgm:spPr/>
    </dgm:pt>
    <dgm:pt modelId="{02D943B6-3A9A-4966-89F7-815853EF1022}" type="pres">
      <dgm:prSet presAssocID="{2E684A36-11C4-48C7-9DFC-EC8810E54E02}" presName="invisiNode" presStyleLbl="node1" presStyleIdx="3" presStyleCnt="5"/>
      <dgm:spPr/>
    </dgm:pt>
    <dgm:pt modelId="{7EBE500B-1936-4544-A80C-D60B00067A13}" type="pres">
      <dgm:prSet presAssocID="{2E684A36-11C4-48C7-9DFC-EC8810E54E02}"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dgm:spPr>
    </dgm:pt>
    <dgm:pt modelId="{BED2FCBD-124D-4DDA-BB10-D3D38EA3A301}" type="pres">
      <dgm:prSet presAssocID="{C9E94B00-AC4F-41C8-BB72-5FDD8DDA3EE9}" presName="sibTrans" presStyleLbl="sibTrans2D1" presStyleIdx="0" presStyleCnt="0"/>
      <dgm:spPr/>
    </dgm:pt>
    <dgm:pt modelId="{08804A77-A384-447A-A3F5-F096590110C9}" type="pres">
      <dgm:prSet presAssocID="{498CD61F-BD23-43B0-926A-CAF1F59C1152}" presName="compNode" presStyleCnt="0"/>
      <dgm:spPr/>
    </dgm:pt>
    <dgm:pt modelId="{7A623D92-51A5-45FC-AB94-C40C74E36247}" type="pres">
      <dgm:prSet presAssocID="{498CD61F-BD23-43B0-926A-CAF1F59C1152}" presName="node" presStyleLbl="node1" presStyleIdx="4" presStyleCnt="5">
        <dgm:presLayoutVars>
          <dgm:bulletEnabled val="1"/>
        </dgm:presLayoutVars>
      </dgm:prSet>
      <dgm:spPr/>
    </dgm:pt>
    <dgm:pt modelId="{EA3712D1-72DE-41A2-A1CB-025FCBBECFE1}" type="pres">
      <dgm:prSet presAssocID="{498CD61F-BD23-43B0-926A-CAF1F59C1152}" presName="invisiNode" presStyleLbl="node1" presStyleIdx="4" presStyleCnt="5"/>
      <dgm:spPr/>
    </dgm:pt>
    <dgm:pt modelId="{4115DE4B-6FE9-4B41-B632-20142EE2D436}" type="pres">
      <dgm:prSet presAssocID="{498CD61F-BD23-43B0-926A-CAF1F59C1152}"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dgm:spPr>
    </dgm:pt>
  </dgm:ptLst>
  <dgm:cxnLst>
    <dgm:cxn modelId="{0A799600-7F8E-4577-9A72-D356225F2B58}" type="presOf" srcId="{5EA933E6-67A0-40DD-917D-9B8373F069B4}" destId="{3D069A04-C31F-4504-99C9-C9BC8C172F55}" srcOrd="0" destOrd="0" presId="urn:microsoft.com/office/officeart/2005/8/layout/pList2"/>
    <dgm:cxn modelId="{A8D1F100-0E4B-4B22-A822-9984FDABE057}" type="presOf" srcId="{52099066-52CE-4DC1-9F6E-B5DD66E98AFF}" destId="{2A323953-BB37-43B8-91F7-43DCF3059907}" srcOrd="0" destOrd="0" presId="urn:microsoft.com/office/officeart/2005/8/layout/pList2"/>
    <dgm:cxn modelId="{5AAD7F11-6806-4678-8E06-E99981799F16}" type="presOf" srcId="{4BA3C0D1-E417-4C8C-82D6-C06E6FC74FD9}" destId="{BB79A21A-E60B-417D-90E7-C4828E42EE07}" srcOrd="0" destOrd="0" presId="urn:microsoft.com/office/officeart/2005/8/layout/pList2"/>
    <dgm:cxn modelId="{D365911D-1AD4-404B-9179-6BB0C035500D}" srcId="{598D380C-106B-4695-8FA6-5C3FD5100D2E}" destId="{52099066-52CE-4DC1-9F6E-B5DD66E98AFF}" srcOrd="0" destOrd="0" parTransId="{FBBAFFDE-61B1-4286-B5FF-6AD6AF795AD1}" sibTransId="{4BA3C0D1-E417-4C8C-82D6-C06E6FC74FD9}"/>
    <dgm:cxn modelId="{83CAC736-4721-4774-8E2C-C4BD445BDF3A}" type="presOf" srcId="{C9E94B00-AC4F-41C8-BB72-5FDD8DDA3EE9}" destId="{BED2FCBD-124D-4DDA-BB10-D3D38EA3A301}" srcOrd="0" destOrd="0" presId="urn:microsoft.com/office/officeart/2005/8/layout/pList2"/>
    <dgm:cxn modelId="{5562387C-E00E-423E-830C-C825AA5E6C16}" type="presOf" srcId="{48D9F31F-C550-4477-821A-79A8E9446DA1}" destId="{9982C0D4-62BE-4BC0-8B21-2DE0A25B5D8F}" srcOrd="0" destOrd="0" presId="urn:microsoft.com/office/officeart/2005/8/layout/pList2"/>
    <dgm:cxn modelId="{37A8D08E-3714-4517-8E44-0ED1751DF0A5}" type="presOf" srcId="{2E684A36-11C4-48C7-9DFC-EC8810E54E02}" destId="{CA18A3DD-89DB-49CA-9125-3283B39BC859}" srcOrd="0" destOrd="0" presId="urn:microsoft.com/office/officeart/2005/8/layout/pList2"/>
    <dgm:cxn modelId="{224ACD90-2A42-4B91-B0CA-DEC2E7D0664C}" srcId="{598D380C-106B-4695-8FA6-5C3FD5100D2E}" destId="{498CD61F-BD23-43B0-926A-CAF1F59C1152}" srcOrd="4" destOrd="0" parTransId="{BF3350B9-6605-4DFB-8CFB-52D613FAE83F}" sibTransId="{C1CEFB36-3390-42C4-B14C-924CD2A253E1}"/>
    <dgm:cxn modelId="{A11618A7-B7F8-4F72-9A0B-99BEBB3BEE49}" srcId="{598D380C-106B-4695-8FA6-5C3FD5100D2E}" destId="{5EA933E6-67A0-40DD-917D-9B8373F069B4}" srcOrd="1" destOrd="0" parTransId="{9B6958C2-419B-421F-8AAE-0E7FDF38F9F9}" sibTransId="{BB3BDAC3-03E1-46AD-9F8B-92E1C5B9A3ED}"/>
    <dgm:cxn modelId="{0A46A2BC-BC44-4D15-958F-41CF36436809}" srcId="{598D380C-106B-4695-8FA6-5C3FD5100D2E}" destId="{2E684A36-11C4-48C7-9DFC-EC8810E54E02}" srcOrd="3" destOrd="0" parTransId="{1EF41F3E-9469-4CBA-95D5-DBD8D2211DC0}" sibTransId="{C9E94B00-AC4F-41C8-BB72-5FDD8DDA3EE9}"/>
    <dgm:cxn modelId="{5C81A5C1-EB25-42E4-87F7-7C3AA8934176}" type="presOf" srcId="{BB3BDAC3-03E1-46AD-9F8B-92E1C5B9A3ED}" destId="{9B697E88-2D9C-425C-9870-3C91905721FE}" srcOrd="0" destOrd="0" presId="urn:microsoft.com/office/officeart/2005/8/layout/pList2"/>
    <dgm:cxn modelId="{3326D7C9-71C7-4968-AE52-6D9EBF9A346D}" srcId="{598D380C-106B-4695-8FA6-5C3FD5100D2E}" destId="{8A47F491-BAB5-43DF-8DD4-D481D6726F54}" srcOrd="2" destOrd="0" parTransId="{543EB805-40F0-46E8-97C3-5774E7F8D2AB}" sibTransId="{48D9F31F-C550-4477-821A-79A8E9446DA1}"/>
    <dgm:cxn modelId="{50B0B2CD-1AE6-4F4F-9EA3-C1DB28C07E5B}" type="presOf" srcId="{498CD61F-BD23-43B0-926A-CAF1F59C1152}" destId="{7A623D92-51A5-45FC-AB94-C40C74E36247}" srcOrd="0" destOrd="0" presId="urn:microsoft.com/office/officeart/2005/8/layout/pList2"/>
    <dgm:cxn modelId="{1164F2D6-BE66-4A76-BA8D-3A5214636B4C}" type="presOf" srcId="{8A47F491-BAB5-43DF-8DD4-D481D6726F54}" destId="{99D10002-E45A-4549-AC21-DA0CB7CBF0D7}" srcOrd="0" destOrd="0" presId="urn:microsoft.com/office/officeart/2005/8/layout/pList2"/>
    <dgm:cxn modelId="{D91074EF-AC6E-49A4-877D-B3C8D1BC6327}" type="presOf" srcId="{598D380C-106B-4695-8FA6-5C3FD5100D2E}" destId="{1C4D8B0F-4C44-47C2-A794-C6C3BDD16498}" srcOrd="0" destOrd="0" presId="urn:microsoft.com/office/officeart/2005/8/layout/pList2"/>
    <dgm:cxn modelId="{CC402149-F0A7-4FC5-AF71-7891D656D3B1}" type="presParOf" srcId="{1C4D8B0F-4C44-47C2-A794-C6C3BDD16498}" destId="{FF6302CA-D823-49C8-A7C6-EB011E162A64}" srcOrd="0" destOrd="0" presId="urn:microsoft.com/office/officeart/2005/8/layout/pList2"/>
    <dgm:cxn modelId="{0EE112A3-529F-4265-9096-34F2F58238B3}" type="presParOf" srcId="{1C4D8B0F-4C44-47C2-A794-C6C3BDD16498}" destId="{69A1AEE9-33EF-42F9-8BD6-B2BD554E5658}" srcOrd="1" destOrd="0" presId="urn:microsoft.com/office/officeart/2005/8/layout/pList2"/>
    <dgm:cxn modelId="{4FC68969-05DD-4052-B6E1-AD73D277A812}" type="presParOf" srcId="{69A1AEE9-33EF-42F9-8BD6-B2BD554E5658}" destId="{1A783051-6FC8-495F-AA56-F09803632D5A}" srcOrd="0" destOrd="0" presId="urn:microsoft.com/office/officeart/2005/8/layout/pList2"/>
    <dgm:cxn modelId="{A186BCF3-F6A6-42BB-98F7-1E83DAC6315F}" type="presParOf" srcId="{1A783051-6FC8-495F-AA56-F09803632D5A}" destId="{2A323953-BB37-43B8-91F7-43DCF3059907}" srcOrd="0" destOrd="0" presId="urn:microsoft.com/office/officeart/2005/8/layout/pList2"/>
    <dgm:cxn modelId="{394B0E9B-16F0-487A-B56D-57384E45E8BD}" type="presParOf" srcId="{1A783051-6FC8-495F-AA56-F09803632D5A}" destId="{40556833-A5EA-4F94-BD9A-9AC1E7D1E159}" srcOrd="1" destOrd="0" presId="urn:microsoft.com/office/officeart/2005/8/layout/pList2"/>
    <dgm:cxn modelId="{E3EB1E60-7342-41AF-AA68-07B6DCFEC33E}" type="presParOf" srcId="{1A783051-6FC8-495F-AA56-F09803632D5A}" destId="{96693972-DA5D-411E-8987-D8E7428BD766}" srcOrd="2" destOrd="0" presId="urn:microsoft.com/office/officeart/2005/8/layout/pList2"/>
    <dgm:cxn modelId="{1B80FC56-F629-45B4-A9C5-56CB9E06DC05}" type="presParOf" srcId="{69A1AEE9-33EF-42F9-8BD6-B2BD554E5658}" destId="{BB79A21A-E60B-417D-90E7-C4828E42EE07}" srcOrd="1" destOrd="0" presId="urn:microsoft.com/office/officeart/2005/8/layout/pList2"/>
    <dgm:cxn modelId="{4D520543-2594-4F03-BD39-077427BA69CB}" type="presParOf" srcId="{69A1AEE9-33EF-42F9-8BD6-B2BD554E5658}" destId="{FCB06BB1-138C-416F-8704-E2E88C5C4D85}" srcOrd="2" destOrd="0" presId="urn:microsoft.com/office/officeart/2005/8/layout/pList2"/>
    <dgm:cxn modelId="{2D93F29B-E0B8-4355-9FA7-7A0F48E94DD3}" type="presParOf" srcId="{FCB06BB1-138C-416F-8704-E2E88C5C4D85}" destId="{3D069A04-C31F-4504-99C9-C9BC8C172F55}" srcOrd="0" destOrd="0" presId="urn:microsoft.com/office/officeart/2005/8/layout/pList2"/>
    <dgm:cxn modelId="{F8F846AF-D55E-4A33-BBB1-71D9A7397DBB}" type="presParOf" srcId="{FCB06BB1-138C-416F-8704-E2E88C5C4D85}" destId="{6FD2FFE7-E2EE-49BE-B968-925E3A33C20E}" srcOrd="1" destOrd="0" presId="urn:microsoft.com/office/officeart/2005/8/layout/pList2"/>
    <dgm:cxn modelId="{2F6FDC78-64E3-448B-B8A3-9D468B394E13}" type="presParOf" srcId="{FCB06BB1-138C-416F-8704-E2E88C5C4D85}" destId="{4D8C4EA5-DDFA-4294-AC42-ED18270371CC}" srcOrd="2" destOrd="0" presId="urn:microsoft.com/office/officeart/2005/8/layout/pList2"/>
    <dgm:cxn modelId="{D91B47B6-DF94-47A2-B044-A598ABCB1F33}" type="presParOf" srcId="{69A1AEE9-33EF-42F9-8BD6-B2BD554E5658}" destId="{9B697E88-2D9C-425C-9870-3C91905721FE}" srcOrd="3" destOrd="0" presId="urn:microsoft.com/office/officeart/2005/8/layout/pList2"/>
    <dgm:cxn modelId="{1440B6E9-CD39-4EFA-9A9A-A57B6106FE09}" type="presParOf" srcId="{69A1AEE9-33EF-42F9-8BD6-B2BD554E5658}" destId="{DE010CBD-C81A-45A9-BAD2-FB9C136C0E45}" srcOrd="4" destOrd="0" presId="urn:microsoft.com/office/officeart/2005/8/layout/pList2"/>
    <dgm:cxn modelId="{9C9EFA1F-FA6A-4CA9-8093-07C45B86326D}" type="presParOf" srcId="{DE010CBD-C81A-45A9-BAD2-FB9C136C0E45}" destId="{99D10002-E45A-4549-AC21-DA0CB7CBF0D7}" srcOrd="0" destOrd="0" presId="urn:microsoft.com/office/officeart/2005/8/layout/pList2"/>
    <dgm:cxn modelId="{1F700325-B5DF-470A-9BF0-50428C1F7B29}" type="presParOf" srcId="{DE010CBD-C81A-45A9-BAD2-FB9C136C0E45}" destId="{A24CD024-869D-4299-9A4A-4B7296287F1C}" srcOrd="1" destOrd="0" presId="urn:microsoft.com/office/officeart/2005/8/layout/pList2"/>
    <dgm:cxn modelId="{CB97E730-846C-4E43-8F85-442B707B7E99}" type="presParOf" srcId="{DE010CBD-C81A-45A9-BAD2-FB9C136C0E45}" destId="{1D6C405F-3D3F-4A92-A8F3-707CB66B03AD}" srcOrd="2" destOrd="0" presId="urn:microsoft.com/office/officeart/2005/8/layout/pList2"/>
    <dgm:cxn modelId="{96AC1954-6F26-4C34-B738-797AD372F939}" type="presParOf" srcId="{69A1AEE9-33EF-42F9-8BD6-B2BD554E5658}" destId="{9982C0D4-62BE-4BC0-8B21-2DE0A25B5D8F}" srcOrd="5" destOrd="0" presId="urn:microsoft.com/office/officeart/2005/8/layout/pList2"/>
    <dgm:cxn modelId="{4AAB7ED6-D031-451D-B21E-B327849880C6}" type="presParOf" srcId="{69A1AEE9-33EF-42F9-8BD6-B2BD554E5658}" destId="{2DD83E03-5138-4D6C-9476-5B3C3936FF9D}" srcOrd="6" destOrd="0" presId="urn:microsoft.com/office/officeart/2005/8/layout/pList2"/>
    <dgm:cxn modelId="{86D3C54E-3D22-473D-8292-E056236428BC}" type="presParOf" srcId="{2DD83E03-5138-4D6C-9476-5B3C3936FF9D}" destId="{CA18A3DD-89DB-49CA-9125-3283B39BC859}" srcOrd="0" destOrd="0" presId="urn:microsoft.com/office/officeart/2005/8/layout/pList2"/>
    <dgm:cxn modelId="{81D8DFFB-9269-41E4-ACBD-134AEF6E8FC2}" type="presParOf" srcId="{2DD83E03-5138-4D6C-9476-5B3C3936FF9D}" destId="{02D943B6-3A9A-4966-89F7-815853EF1022}" srcOrd="1" destOrd="0" presId="urn:microsoft.com/office/officeart/2005/8/layout/pList2"/>
    <dgm:cxn modelId="{47B89CD6-FC4A-45DC-9E95-85E78F532205}" type="presParOf" srcId="{2DD83E03-5138-4D6C-9476-5B3C3936FF9D}" destId="{7EBE500B-1936-4544-A80C-D60B00067A13}" srcOrd="2" destOrd="0" presId="urn:microsoft.com/office/officeart/2005/8/layout/pList2"/>
    <dgm:cxn modelId="{6A48B83E-7661-41FA-AAE1-DA8C787E561D}" type="presParOf" srcId="{69A1AEE9-33EF-42F9-8BD6-B2BD554E5658}" destId="{BED2FCBD-124D-4DDA-BB10-D3D38EA3A301}" srcOrd="7" destOrd="0" presId="urn:microsoft.com/office/officeart/2005/8/layout/pList2"/>
    <dgm:cxn modelId="{C799223A-8F1B-4DD4-8F4A-3CC21F0BB843}" type="presParOf" srcId="{69A1AEE9-33EF-42F9-8BD6-B2BD554E5658}" destId="{08804A77-A384-447A-A3F5-F096590110C9}" srcOrd="8" destOrd="0" presId="urn:microsoft.com/office/officeart/2005/8/layout/pList2"/>
    <dgm:cxn modelId="{4474C5FB-9994-4D36-9B05-7B4A0F55CBE3}" type="presParOf" srcId="{08804A77-A384-447A-A3F5-F096590110C9}" destId="{7A623D92-51A5-45FC-AB94-C40C74E36247}" srcOrd="0" destOrd="0" presId="urn:microsoft.com/office/officeart/2005/8/layout/pList2"/>
    <dgm:cxn modelId="{97208998-9714-4179-96EE-8684BACEB27F}" type="presParOf" srcId="{08804A77-A384-447A-A3F5-F096590110C9}" destId="{EA3712D1-72DE-41A2-A1CB-025FCBBECFE1}" srcOrd="1" destOrd="0" presId="urn:microsoft.com/office/officeart/2005/8/layout/pList2"/>
    <dgm:cxn modelId="{4F2DE35D-512C-45D1-8A21-E1B2CFCCD110}" type="presParOf" srcId="{08804A77-A384-447A-A3F5-F096590110C9}" destId="{4115DE4B-6FE9-4B41-B632-20142EE2D43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9225C73-1633-42F1-AB3B-7CB183E5F8B8}">
      <dgm:prSet custT="1"/>
      <dgm:spPr/>
      <dgm:t>
        <a:bodyPr/>
        <a:lstStyle/>
        <a:p>
          <a:pPr algn="just">
            <a:lnSpc>
              <a:spcPct val="100000"/>
            </a:lnSpc>
          </a:pPr>
          <a:r>
            <a:rPr lang="en-US" sz="1000" b="1" dirty="0"/>
            <a:t>Mike Armstrong</a:t>
          </a:r>
        </a:p>
        <a:p>
          <a:pPr algn="just">
            <a:lnSpc>
              <a:spcPct val="100000"/>
            </a:lnSpc>
          </a:pPr>
          <a:r>
            <a:rPr lang="en-US" sz="1000" b="0" dirty="0"/>
            <a:t>Mike Is Managing Director of Havering Care Homes which provide nursing care to the elderly.  Previously he was Chief Executive of a charity running a residential care home and was Deputy Leader on Havering Council.  He is currently the Provider Lead for the London Oversight group on behalf of the Care Association Alliance, The Care Provider Lead for the Healthy London Partnership and North East London STP, He sits on the BHR Care Home Group and is Chairman of the Havering Care Association.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40FC4FFE-8987-4A26-B7F4-8A516F18ADAE}">
      <dgm:prSet custT="1"/>
      <dgm:spPr/>
      <dgm:t>
        <a:bodyPr/>
        <a:lstStyle/>
        <a:p>
          <a:pPr algn="just">
            <a:lnSpc>
              <a:spcPct val="100000"/>
            </a:lnSpc>
          </a:pPr>
          <a:endParaRPr lang="en-US" sz="1000" b="1" dirty="0"/>
        </a:p>
        <a:p>
          <a:pPr algn="just">
            <a:lnSpc>
              <a:spcPct val="100000"/>
            </a:lnSpc>
          </a:pPr>
          <a:r>
            <a:rPr lang="en-US" sz="1000" b="1" dirty="0"/>
            <a:t>Tayvanie</a:t>
          </a:r>
          <a:r>
            <a:rPr lang="en-US" sz="1000" b="1" baseline="0" dirty="0"/>
            <a:t> Nagendran</a:t>
          </a:r>
        </a:p>
        <a:p>
          <a:pPr algn="just">
            <a:lnSpc>
              <a:spcPct val="100000"/>
            </a:lnSpc>
          </a:pPr>
          <a:r>
            <a:rPr lang="en-GB" sz="1000" b="0" dirty="0"/>
            <a:t>Tayvanie is the Registered Manager and Director of Cambridge Nursing Home, and MD of KTN Group. Previously, she was CEO of a learning disability care home group with 26 homes across South East England. From 2015 to 2019, Tayvanie was the Vice Chair of Trustees and Chair of the Risk and Governance Committee at specialist housing association QVT. Since 2019, she has been a Trustee at Age UK Redbridge Barking and Havering, and a Committee Member at Living with Reflux. Tayvanie has an Executive MBA from Saïd Business School as well as a Masters in Public Policy from King's College London.</a:t>
          </a:r>
          <a:endParaRPr lang="en-US" sz="1000" b="0" dirty="0"/>
        </a:p>
      </dgm:t>
    </dgm:pt>
    <dgm:pt modelId="{5B62599A-5C9B-48E7-896E-EA782AC60C8B}" type="sibTrans" cxnId="{C7AD8469-3C68-4AF9-AB82-79B0043AA120}">
      <dgm:prSet/>
      <dgm:spPr/>
      <dgm:t>
        <a:bodyPr/>
        <a:lstStyle/>
        <a:p>
          <a:endParaRPr lang="en-US"/>
        </a:p>
      </dgm:t>
    </dgm:pt>
    <dgm:pt modelId="{CAD7EF86-FB23-41F6-BF42-040B36DEFDB1}" type="parTrans" cxnId="{C7AD8469-3C68-4AF9-AB82-79B0043AA120}">
      <dgm:prSet/>
      <dgm:spPr/>
      <dgm:t>
        <a:bodyPr/>
        <a:lstStyle/>
        <a:p>
          <a:endParaRPr lang="en-US"/>
        </a:p>
      </dgm:t>
    </dgm:pt>
    <dgm:pt modelId="{BC225AEF-7E5E-4596-BC33-851FC32EF4AE}" type="pres">
      <dgm:prSet presAssocID="{01A66772-F185-4D58-B8BB-E9370D7A7A2B}" presName="root" presStyleCnt="0">
        <dgm:presLayoutVars>
          <dgm:dir/>
          <dgm:resizeHandles val="exact"/>
        </dgm:presLayoutVars>
      </dgm:prSet>
      <dgm:spPr/>
    </dgm:pt>
    <dgm:pt modelId="{7D381CE8-A43C-4282-BFF4-9817E88014D7}" type="pres">
      <dgm:prSet presAssocID="{40FC4FFE-8987-4A26-B7F4-8A516F18ADAE}" presName="compNode" presStyleCnt="0"/>
      <dgm:spPr/>
    </dgm:pt>
    <dgm:pt modelId="{9FDAE633-2FDF-43CD-A979-D6F6AF23330E}" type="pres">
      <dgm:prSet presAssocID="{40FC4FFE-8987-4A26-B7F4-8A516F18ADAE}" presName="bgRect" presStyleLbl="bgShp" presStyleIdx="0" presStyleCnt="2" custLinFactNeighborX="-500" custLinFactNeighborY="-439"/>
      <dgm:spPr/>
    </dgm:pt>
    <dgm:pt modelId="{B23C453C-060B-4D5A-873B-0B3CE167B22E}" type="pres">
      <dgm:prSet presAssocID="{40FC4FFE-8987-4A26-B7F4-8A516F18ADAE}" presName="iconRect" presStyleLbl="node1" presStyleIdx="0" presStyleCnt="2" custLinFactNeighborX="-5126" custLinFactNeighborY="798"/>
      <dgm:spPr>
        <a:blipFill rotWithShape="1">
          <a:blip xmlns:r="http://schemas.openxmlformats.org/officeDocument/2006/relationships" r:embed="rId1"/>
          <a:srcRect/>
          <a:stretch>
            <a:fillRect l="-1000" r="-1000"/>
          </a:stretch>
        </a:blipFill>
        <a:ln>
          <a:noFill/>
        </a:ln>
      </dgm:spPr>
    </dgm:pt>
    <dgm:pt modelId="{2EB906BF-51CC-42A7-89F9-3053C5780107}" type="pres">
      <dgm:prSet presAssocID="{40FC4FFE-8987-4A26-B7F4-8A516F18ADAE}" presName="spaceRect" presStyleCnt="0"/>
      <dgm:spPr/>
    </dgm:pt>
    <dgm:pt modelId="{8675FA7E-87F4-483A-92B2-BD33296EEC99}" type="pres">
      <dgm:prSet presAssocID="{40FC4FFE-8987-4A26-B7F4-8A516F18ADAE}" presName="parTx" presStyleLbl="revTx" presStyleIdx="0" presStyleCnt="2" custScaleX="95973">
        <dgm:presLayoutVars>
          <dgm:chMax val="0"/>
          <dgm:chPref val="0"/>
        </dgm:presLayoutVars>
      </dgm:prSet>
      <dgm:spPr/>
    </dgm:pt>
    <dgm:pt modelId="{F0072D01-0D4F-4D33-9191-C375CB2A1766}" type="pres">
      <dgm:prSet presAssocID="{5B62599A-5C9B-48E7-896E-EA782AC60C8B}" presName="sibTrans" presStyleCnt="0"/>
      <dgm:spPr/>
    </dgm:pt>
    <dgm:pt modelId="{759D39EA-474D-4388-B962-2AC6F2E145EA}" type="pres">
      <dgm:prSet presAssocID="{49225C73-1633-42F1-AB3B-7CB183E5F8B8}" presName="compNode" presStyleCnt="0"/>
      <dgm:spPr/>
    </dgm:pt>
    <dgm:pt modelId="{C3030411-3BA9-489B-A6E2-65BA99970BA5}" type="pres">
      <dgm:prSet presAssocID="{49225C73-1633-42F1-AB3B-7CB183E5F8B8}" presName="bgRect" presStyleLbl="bgShp" presStyleIdx="1" presStyleCnt="2"/>
      <dgm:spPr/>
    </dgm:pt>
    <dgm:pt modelId="{3364DE37-4963-4918-B931-F8C118FEF67E}" type="pres">
      <dgm:prSet presAssocID="{49225C73-1633-42F1-AB3B-7CB183E5F8B8}" presName="iconRect" presStyleLbl="node1" presStyleIdx="1" presStyleCnt="2" custAng="5400000"/>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dgm:spPr>
    </dgm:pt>
    <dgm:pt modelId="{E238C0D9-BCAA-4CD0-8826-64670DD7FAE5}" type="pres">
      <dgm:prSet presAssocID="{49225C73-1633-42F1-AB3B-7CB183E5F8B8}" presName="spaceRect" presStyleCnt="0"/>
      <dgm:spPr/>
    </dgm:pt>
    <dgm:pt modelId="{6E19B9D1-0A9B-41E4-9AF8-A646DB418503}" type="pres">
      <dgm:prSet presAssocID="{49225C73-1633-42F1-AB3B-7CB183E5F8B8}" presName="parTx" presStyleLbl="revTx" presStyleIdx="1" presStyleCnt="2" custScaleX="98532" custLinFactNeighborX="604" custLinFactNeighborY="488">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236E014-63A5-471C-A07A-266282EDFFDD}" type="presOf" srcId="{01A66772-F185-4D58-B8BB-E9370D7A7A2B}" destId="{BC225AEF-7E5E-4596-BC33-851FC32EF4AE}"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C173CAC5-15F6-4EDA-AEAE-0D6B7B3C652F}" type="presOf" srcId="{49225C73-1633-42F1-AB3B-7CB183E5F8B8}" destId="{6E19B9D1-0A9B-41E4-9AF8-A646DB418503}" srcOrd="0" destOrd="0" presId="urn:microsoft.com/office/officeart/2018/2/layout/IconVerticalSolidList"/>
    <dgm:cxn modelId="{D1FE06F9-7858-4990-A97C-9F413710407D}" type="presOf" srcId="{40FC4FFE-8987-4A26-B7F4-8A516F18ADAE}" destId="{8675FA7E-87F4-483A-92B2-BD33296EEC99}" srcOrd="0" destOrd="0" presId="urn:microsoft.com/office/officeart/2018/2/layout/IconVerticalSolidList"/>
    <dgm:cxn modelId="{F2E0A45B-C527-44B3-878A-E3186A87F2C8}" type="presParOf" srcId="{BC225AEF-7E5E-4596-BC33-851FC32EF4AE}" destId="{7D381CE8-A43C-4282-BFF4-9817E88014D7}" srcOrd="0" destOrd="0" presId="urn:microsoft.com/office/officeart/2018/2/layout/IconVerticalSolidList"/>
    <dgm:cxn modelId="{65BEFE46-38A8-4495-9664-EF0B2D473C5B}" type="presParOf" srcId="{7D381CE8-A43C-4282-BFF4-9817E88014D7}" destId="{9FDAE633-2FDF-43CD-A979-D6F6AF23330E}" srcOrd="0" destOrd="0" presId="urn:microsoft.com/office/officeart/2018/2/layout/IconVerticalSolidList"/>
    <dgm:cxn modelId="{06A69102-F1F6-4E3D-A7D3-30F4D30B24F1}" type="presParOf" srcId="{7D381CE8-A43C-4282-BFF4-9817E88014D7}" destId="{B23C453C-060B-4D5A-873B-0B3CE167B22E}" srcOrd="1" destOrd="0" presId="urn:microsoft.com/office/officeart/2018/2/layout/IconVerticalSolidList"/>
    <dgm:cxn modelId="{C57AB04B-4ED2-429E-B4DE-BEE5B529DC80}" type="presParOf" srcId="{7D381CE8-A43C-4282-BFF4-9817E88014D7}" destId="{2EB906BF-51CC-42A7-89F9-3053C5780107}" srcOrd="2" destOrd="0" presId="urn:microsoft.com/office/officeart/2018/2/layout/IconVerticalSolidList"/>
    <dgm:cxn modelId="{5FAB4D86-0E53-4DAB-BD86-B958F85154F5}" type="presParOf" srcId="{7D381CE8-A43C-4282-BFF4-9817E88014D7}" destId="{8675FA7E-87F4-483A-92B2-BD33296EEC99}" srcOrd="3" destOrd="0" presId="urn:microsoft.com/office/officeart/2018/2/layout/IconVerticalSolidList"/>
    <dgm:cxn modelId="{F9049524-5DFE-465B-AC64-29CDC3675F69}" type="presParOf" srcId="{BC225AEF-7E5E-4596-BC33-851FC32EF4AE}" destId="{F0072D01-0D4F-4D33-9191-C375CB2A1766}" srcOrd="1" destOrd="0" presId="urn:microsoft.com/office/officeart/2018/2/layout/IconVerticalSolidList"/>
    <dgm:cxn modelId="{118195BD-999C-4FBB-A687-35E22D540AE0}" type="presParOf" srcId="{BC225AEF-7E5E-4596-BC33-851FC32EF4AE}" destId="{759D39EA-474D-4388-B962-2AC6F2E145EA}" srcOrd="2" destOrd="0" presId="urn:microsoft.com/office/officeart/2018/2/layout/IconVerticalSolidList"/>
    <dgm:cxn modelId="{813E4369-6B7C-4432-877E-CB3310C9DAD5}" type="presParOf" srcId="{759D39EA-474D-4388-B962-2AC6F2E145EA}" destId="{C3030411-3BA9-489B-A6E2-65BA99970BA5}" srcOrd="0" destOrd="0" presId="urn:microsoft.com/office/officeart/2018/2/layout/IconVerticalSolidList"/>
    <dgm:cxn modelId="{AD339555-9E2E-40D7-B05E-6FB4686F1F77}" type="presParOf" srcId="{759D39EA-474D-4388-B962-2AC6F2E145EA}" destId="{3364DE37-4963-4918-B931-F8C118FEF67E}" srcOrd="1" destOrd="0" presId="urn:microsoft.com/office/officeart/2018/2/layout/IconVerticalSolidList"/>
    <dgm:cxn modelId="{F27AB9FB-8618-4C96-AF18-8ECB2CC0C359}" type="presParOf" srcId="{759D39EA-474D-4388-B962-2AC6F2E145EA}" destId="{E238C0D9-BCAA-4CD0-8826-64670DD7FAE5}" srcOrd="2" destOrd="0" presId="urn:microsoft.com/office/officeart/2018/2/layout/IconVerticalSolidList"/>
    <dgm:cxn modelId="{F24E9F41-4F40-43D5-842C-FF5B18EB54E2}" type="presParOf" srcId="{759D39EA-474D-4388-B962-2AC6F2E145EA}" destId="{6E19B9D1-0A9B-41E4-9AF8-A646DB4185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302CA-D823-49C8-A7C6-EB011E162A64}">
      <dsp:nvSpPr>
        <dsp:cNvPr id="0" name=""/>
        <dsp:cNvSpPr/>
      </dsp:nvSpPr>
      <dsp:spPr>
        <a:xfrm>
          <a:off x="0" y="0"/>
          <a:ext cx="9655175" cy="1618488"/>
        </a:xfrm>
        <a:prstGeom prst="roundRect">
          <a:avLst>
            <a:gd name="adj" fmla="val 10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93972-DA5D-411E-8987-D8E7428BD766}">
      <dsp:nvSpPr>
        <dsp:cNvPr id="0" name=""/>
        <dsp:cNvSpPr/>
      </dsp:nvSpPr>
      <dsp:spPr>
        <a:xfrm>
          <a:off x="292757" y="215798"/>
          <a:ext cx="1679566" cy="118689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23953-BB37-43B8-91F7-43DCF3059907}">
      <dsp:nvSpPr>
        <dsp:cNvPr id="0" name=""/>
        <dsp:cNvSpPr/>
      </dsp:nvSpPr>
      <dsp:spPr>
        <a:xfrm rot="10800000">
          <a:off x="292757" y="1618488"/>
          <a:ext cx="1679566" cy="1978152"/>
        </a:xfrm>
        <a:prstGeom prst="round2SameRect">
          <a:avLst>
            <a:gd name="adj1" fmla="val 10500"/>
            <a:gd name="adj2" fmla="val 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GB" sz="1000" kern="1200"/>
            <a:t>Barnet</a:t>
          </a:r>
        </a:p>
        <a:p>
          <a:pPr marL="0" lvl="0" indent="0" algn="l" defTabSz="444500">
            <a:lnSpc>
              <a:spcPct val="90000"/>
            </a:lnSpc>
            <a:spcBef>
              <a:spcPct val="0"/>
            </a:spcBef>
            <a:spcAft>
              <a:spcPct val="35000"/>
            </a:spcAft>
            <a:buNone/>
          </a:pPr>
          <a:r>
            <a:rPr lang="en-GB" sz="1000" kern="1200"/>
            <a:t>Camden</a:t>
          </a:r>
        </a:p>
        <a:p>
          <a:pPr marL="0" lvl="0" indent="0" algn="l" defTabSz="444500">
            <a:lnSpc>
              <a:spcPct val="90000"/>
            </a:lnSpc>
            <a:spcBef>
              <a:spcPct val="0"/>
            </a:spcBef>
            <a:spcAft>
              <a:spcPct val="35000"/>
            </a:spcAft>
            <a:buNone/>
          </a:pPr>
          <a:r>
            <a:rPr lang="en-GB" sz="1000" kern="1200"/>
            <a:t>Enfield</a:t>
          </a:r>
        </a:p>
        <a:p>
          <a:pPr marL="0" lvl="0" indent="0" algn="l" defTabSz="444500">
            <a:lnSpc>
              <a:spcPct val="90000"/>
            </a:lnSpc>
            <a:spcBef>
              <a:spcPct val="0"/>
            </a:spcBef>
            <a:spcAft>
              <a:spcPct val="35000"/>
            </a:spcAft>
            <a:buNone/>
          </a:pPr>
          <a:r>
            <a:rPr lang="en-GB" sz="1000" kern="1200"/>
            <a:t>Haringey</a:t>
          </a:r>
        </a:p>
        <a:p>
          <a:pPr marL="0" lvl="0" indent="0" algn="l" defTabSz="444500">
            <a:lnSpc>
              <a:spcPct val="90000"/>
            </a:lnSpc>
            <a:spcBef>
              <a:spcPct val="0"/>
            </a:spcBef>
            <a:spcAft>
              <a:spcPct val="35000"/>
            </a:spcAft>
            <a:buNone/>
          </a:pPr>
          <a:r>
            <a:rPr lang="en-GB" sz="1000" kern="1200"/>
            <a:t>Islington*</a:t>
          </a:r>
        </a:p>
      </dsp:txBody>
      <dsp:txXfrm rot="10800000">
        <a:off x="344409" y="1618488"/>
        <a:ext cx="1576262" cy="1926500"/>
      </dsp:txXfrm>
    </dsp:sp>
    <dsp:sp modelId="{4D8C4EA5-DDFA-4294-AC42-ED18270371CC}">
      <dsp:nvSpPr>
        <dsp:cNvPr id="0" name=""/>
        <dsp:cNvSpPr/>
      </dsp:nvSpPr>
      <dsp:spPr>
        <a:xfrm>
          <a:off x="2140280" y="215798"/>
          <a:ext cx="1679566" cy="118689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069A04-C31F-4504-99C9-C9BC8C172F55}">
      <dsp:nvSpPr>
        <dsp:cNvPr id="0" name=""/>
        <dsp:cNvSpPr/>
      </dsp:nvSpPr>
      <dsp:spPr>
        <a:xfrm rot="10800000">
          <a:off x="2140280" y="1618488"/>
          <a:ext cx="1679566" cy="1978152"/>
        </a:xfrm>
        <a:prstGeom prst="round2SameRect">
          <a:avLst>
            <a:gd name="adj1" fmla="val 10500"/>
            <a:gd name="adj2" fmla="val 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Font typeface="Times New Roman" panose="02020603050405020304" pitchFamily="18" charset="0"/>
            <a:buNone/>
          </a:pPr>
          <a:r>
            <a:rPr lang="en-GB" sz="1000" kern="1200"/>
            <a:t>Barking and Dagenham </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City of London Corporation</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Hackney</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Havering*</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Newham*</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Redbridge*</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Tower Hamlets </a:t>
          </a:r>
        </a:p>
        <a:p>
          <a:pPr marL="0" lvl="0" indent="0" algn="l" defTabSz="444500">
            <a:lnSpc>
              <a:spcPct val="90000"/>
            </a:lnSpc>
            <a:spcBef>
              <a:spcPct val="0"/>
            </a:spcBef>
            <a:spcAft>
              <a:spcPct val="35000"/>
            </a:spcAft>
            <a:buFont typeface="Times New Roman" panose="02020603050405020304" pitchFamily="18" charset="0"/>
            <a:buNone/>
          </a:pPr>
          <a:r>
            <a:rPr lang="en-GB" sz="1000" kern="1200"/>
            <a:t>Waltham Forest* </a:t>
          </a:r>
        </a:p>
      </dsp:txBody>
      <dsp:txXfrm rot="10800000">
        <a:off x="2191932" y="1618488"/>
        <a:ext cx="1576262" cy="1926500"/>
      </dsp:txXfrm>
    </dsp:sp>
    <dsp:sp modelId="{1D6C405F-3D3F-4A92-A8F3-707CB66B03AD}">
      <dsp:nvSpPr>
        <dsp:cNvPr id="0" name=""/>
        <dsp:cNvSpPr/>
      </dsp:nvSpPr>
      <dsp:spPr>
        <a:xfrm>
          <a:off x="3987804" y="215798"/>
          <a:ext cx="1679566" cy="118689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10002-E45A-4549-AC21-DA0CB7CBF0D7}">
      <dsp:nvSpPr>
        <dsp:cNvPr id="0" name=""/>
        <dsp:cNvSpPr/>
      </dsp:nvSpPr>
      <dsp:spPr>
        <a:xfrm rot="10800000">
          <a:off x="3987804" y="1618488"/>
          <a:ext cx="1679566" cy="1978152"/>
        </a:xfrm>
        <a:prstGeom prst="round2SameRect">
          <a:avLst>
            <a:gd name="adj1" fmla="val 10500"/>
            <a:gd name="adj2" fmla="val 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Brent </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Ealing </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Hammersmith and Fulham</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Harrow</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Hillingdon</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Hounslow </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Kensington and Chelsea</a:t>
          </a:r>
        </a:p>
        <a:p>
          <a:pPr marL="0" lvl="0" indent="0" algn="l" defTabSz="444500">
            <a:lnSpc>
              <a:spcPct val="90000"/>
            </a:lnSpc>
            <a:spcBef>
              <a:spcPct val="0"/>
            </a:spcBef>
            <a:spcAft>
              <a:spcPct val="35000"/>
            </a:spcAft>
            <a:buSzPts val="1000"/>
            <a:buFont typeface="Symbol" panose="05050102010706020507" pitchFamily="18" charset="2"/>
            <a:buNone/>
          </a:pPr>
          <a:r>
            <a:rPr lang="en-GB" sz="1000" kern="1200"/>
            <a:t>Westminster </a:t>
          </a:r>
        </a:p>
      </dsp:txBody>
      <dsp:txXfrm rot="10800000">
        <a:off x="4039456" y="1618488"/>
        <a:ext cx="1576262" cy="1926500"/>
      </dsp:txXfrm>
    </dsp:sp>
    <dsp:sp modelId="{7EBE500B-1936-4544-A80C-D60B00067A13}">
      <dsp:nvSpPr>
        <dsp:cNvPr id="0" name=""/>
        <dsp:cNvSpPr/>
      </dsp:nvSpPr>
      <dsp:spPr>
        <a:xfrm>
          <a:off x="5835327" y="215798"/>
          <a:ext cx="1679566" cy="118689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8A3DD-89DB-49CA-9125-3283B39BC859}">
      <dsp:nvSpPr>
        <dsp:cNvPr id="0" name=""/>
        <dsp:cNvSpPr/>
      </dsp:nvSpPr>
      <dsp:spPr>
        <a:xfrm rot="10800000">
          <a:off x="5835327" y="1618488"/>
          <a:ext cx="1679566" cy="1978152"/>
        </a:xfrm>
        <a:prstGeom prst="round2SameRect">
          <a:avLst>
            <a:gd name="adj1" fmla="val 10500"/>
            <a:gd name="adj2" fmla="val 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GB" sz="1000" kern="1200"/>
            <a:t>Bexley</a:t>
          </a:r>
        </a:p>
        <a:p>
          <a:pPr marL="0" lvl="0" indent="0" algn="l" defTabSz="444500">
            <a:lnSpc>
              <a:spcPct val="90000"/>
            </a:lnSpc>
            <a:spcBef>
              <a:spcPct val="0"/>
            </a:spcBef>
            <a:spcAft>
              <a:spcPct val="35000"/>
            </a:spcAft>
            <a:buNone/>
          </a:pPr>
          <a:r>
            <a:rPr lang="en-GB" sz="1000" kern="1200"/>
            <a:t>Bromley*</a:t>
          </a:r>
        </a:p>
        <a:p>
          <a:pPr marL="0" lvl="0" indent="0" algn="l" defTabSz="444500">
            <a:lnSpc>
              <a:spcPct val="90000"/>
            </a:lnSpc>
            <a:spcBef>
              <a:spcPct val="0"/>
            </a:spcBef>
            <a:spcAft>
              <a:spcPct val="35000"/>
            </a:spcAft>
            <a:buNone/>
          </a:pPr>
          <a:r>
            <a:rPr lang="en-GB" sz="1000" kern="1200"/>
            <a:t>Greenwich</a:t>
          </a:r>
        </a:p>
        <a:p>
          <a:pPr marL="0" lvl="0" indent="0" algn="l" defTabSz="444500">
            <a:lnSpc>
              <a:spcPct val="90000"/>
            </a:lnSpc>
            <a:spcBef>
              <a:spcPct val="0"/>
            </a:spcBef>
            <a:spcAft>
              <a:spcPct val="35000"/>
            </a:spcAft>
            <a:buNone/>
          </a:pPr>
          <a:r>
            <a:rPr lang="en-GB" sz="1000" kern="1200"/>
            <a:t>Lambeth</a:t>
          </a:r>
        </a:p>
        <a:p>
          <a:pPr marL="0" lvl="0" indent="0" algn="l" defTabSz="444500">
            <a:lnSpc>
              <a:spcPct val="90000"/>
            </a:lnSpc>
            <a:spcBef>
              <a:spcPct val="0"/>
            </a:spcBef>
            <a:spcAft>
              <a:spcPct val="35000"/>
            </a:spcAft>
            <a:buNone/>
          </a:pPr>
          <a:r>
            <a:rPr lang="en-GB" sz="1000" kern="1200"/>
            <a:t>Lewisham*</a:t>
          </a:r>
        </a:p>
        <a:p>
          <a:pPr marL="0" lvl="0" indent="0" algn="l" defTabSz="444500">
            <a:lnSpc>
              <a:spcPct val="90000"/>
            </a:lnSpc>
            <a:spcBef>
              <a:spcPct val="0"/>
            </a:spcBef>
            <a:spcAft>
              <a:spcPct val="35000"/>
            </a:spcAft>
            <a:buNone/>
          </a:pPr>
          <a:r>
            <a:rPr lang="en-GB" sz="1000" kern="1200"/>
            <a:t>Southwark</a:t>
          </a:r>
        </a:p>
      </dsp:txBody>
      <dsp:txXfrm rot="10800000">
        <a:off x="5886979" y="1618488"/>
        <a:ext cx="1576262" cy="1926500"/>
      </dsp:txXfrm>
    </dsp:sp>
    <dsp:sp modelId="{4115DE4B-6FE9-4B41-B632-20142EE2D436}">
      <dsp:nvSpPr>
        <dsp:cNvPr id="0" name=""/>
        <dsp:cNvSpPr/>
      </dsp:nvSpPr>
      <dsp:spPr>
        <a:xfrm>
          <a:off x="7682850" y="215798"/>
          <a:ext cx="1679566" cy="1186891"/>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23D92-51A5-45FC-AB94-C40C74E36247}">
      <dsp:nvSpPr>
        <dsp:cNvPr id="0" name=""/>
        <dsp:cNvSpPr/>
      </dsp:nvSpPr>
      <dsp:spPr>
        <a:xfrm rot="10800000">
          <a:off x="7682850" y="1618488"/>
          <a:ext cx="1679566" cy="1978152"/>
        </a:xfrm>
        <a:prstGeom prst="round2SameRect">
          <a:avLst>
            <a:gd name="adj1" fmla="val 10500"/>
            <a:gd name="adj2" fmla="val 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GB" sz="1000" kern="1200"/>
            <a:t>Croydon</a:t>
          </a:r>
        </a:p>
        <a:p>
          <a:pPr marL="0" lvl="0" indent="0" algn="l" defTabSz="444500">
            <a:lnSpc>
              <a:spcPct val="90000"/>
            </a:lnSpc>
            <a:spcBef>
              <a:spcPct val="0"/>
            </a:spcBef>
            <a:spcAft>
              <a:spcPct val="35000"/>
            </a:spcAft>
            <a:buNone/>
          </a:pPr>
          <a:r>
            <a:rPr lang="en-GB" sz="1000" kern="1200"/>
            <a:t>Kingston</a:t>
          </a:r>
        </a:p>
        <a:p>
          <a:pPr marL="0" lvl="0" indent="0" algn="l" defTabSz="444500">
            <a:lnSpc>
              <a:spcPct val="90000"/>
            </a:lnSpc>
            <a:spcBef>
              <a:spcPct val="0"/>
            </a:spcBef>
            <a:spcAft>
              <a:spcPct val="35000"/>
            </a:spcAft>
            <a:buNone/>
          </a:pPr>
          <a:r>
            <a:rPr lang="en-GB" sz="1000" kern="1200"/>
            <a:t>Merton</a:t>
          </a:r>
        </a:p>
        <a:p>
          <a:pPr marL="0" lvl="0" indent="0" algn="l" defTabSz="444500">
            <a:lnSpc>
              <a:spcPct val="90000"/>
            </a:lnSpc>
            <a:spcBef>
              <a:spcPct val="0"/>
            </a:spcBef>
            <a:spcAft>
              <a:spcPct val="35000"/>
            </a:spcAft>
            <a:buNone/>
          </a:pPr>
          <a:r>
            <a:rPr lang="en-GB" sz="1000" kern="1200"/>
            <a:t>Richmond</a:t>
          </a:r>
        </a:p>
        <a:p>
          <a:pPr marL="0" lvl="0" indent="0" algn="l" defTabSz="444500">
            <a:lnSpc>
              <a:spcPct val="90000"/>
            </a:lnSpc>
            <a:spcBef>
              <a:spcPct val="0"/>
            </a:spcBef>
            <a:spcAft>
              <a:spcPct val="35000"/>
            </a:spcAft>
            <a:buNone/>
          </a:pPr>
          <a:r>
            <a:rPr lang="en-GB" sz="1000" kern="1200"/>
            <a:t>Sutton</a:t>
          </a:r>
        </a:p>
        <a:p>
          <a:pPr marL="0" lvl="0" indent="0" algn="l" defTabSz="444500">
            <a:lnSpc>
              <a:spcPct val="90000"/>
            </a:lnSpc>
            <a:spcBef>
              <a:spcPct val="0"/>
            </a:spcBef>
            <a:spcAft>
              <a:spcPct val="35000"/>
            </a:spcAft>
            <a:buNone/>
          </a:pPr>
          <a:r>
            <a:rPr lang="en-GB" sz="1000" kern="1200"/>
            <a:t>Wandsworth</a:t>
          </a:r>
        </a:p>
      </dsp:txBody>
      <dsp:txXfrm rot="10800000">
        <a:off x="7734502" y="1618488"/>
        <a:ext cx="1576262" cy="192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E633-2FDF-43CD-A979-D6F6AF23330E}">
      <dsp:nvSpPr>
        <dsp:cNvPr id="0" name=""/>
        <dsp:cNvSpPr/>
      </dsp:nvSpPr>
      <dsp:spPr>
        <a:xfrm>
          <a:off x="0" y="665417"/>
          <a:ext cx="8626287" cy="1642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C453C-060B-4D5A-873B-0B3CE167B22E}">
      <dsp:nvSpPr>
        <dsp:cNvPr id="0" name=""/>
        <dsp:cNvSpPr/>
      </dsp:nvSpPr>
      <dsp:spPr>
        <a:xfrm>
          <a:off x="450539" y="1049391"/>
          <a:ext cx="903355" cy="903355"/>
        </a:xfrm>
        <a:prstGeom prst="rect">
          <a:avLst/>
        </a:prstGeom>
        <a:blipFill rotWithShape="1">
          <a:blip xmlns:r="http://schemas.openxmlformats.org/officeDocument/2006/relationships" r:embed="rId1"/>
          <a:srcRect/>
          <a:stretch>
            <a:fillRect l="-1000" r="-1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75FA7E-87F4-483A-92B2-BD33296EEC99}">
      <dsp:nvSpPr>
        <dsp:cNvPr id="0" name=""/>
        <dsp:cNvSpPr/>
      </dsp:nvSpPr>
      <dsp:spPr>
        <a:xfrm>
          <a:off x="2032539" y="672628"/>
          <a:ext cx="6458254" cy="164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27" tIns="173827" rIns="173827" bIns="173827" numCol="1" spcCol="1270" anchor="ctr" anchorCtr="0">
          <a:noAutofit/>
        </a:bodyPr>
        <a:lstStyle/>
        <a:p>
          <a:pPr marL="0" lvl="0" indent="0" algn="just" defTabSz="444500">
            <a:lnSpc>
              <a:spcPct val="100000"/>
            </a:lnSpc>
            <a:spcBef>
              <a:spcPct val="0"/>
            </a:spcBef>
            <a:spcAft>
              <a:spcPct val="35000"/>
            </a:spcAft>
            <a:buNone/>
          </a:pPr>
          <a:endParaRPr lang="en-US" sz="1000" b="1" kern="1200" dirty="0"/>
        </a:p>
        <a:p>
          <a:pPr marL="0" lvl="0" indent="0" algn="just" defTabSz="444500">
            <a:lnSpc>
              <a:spcPct val="100000"/>
            </a:lnSpc>
            <a:spcBef>
              <a:spcPct val="0"/>
            </a:spcBef>
            <a:spcAft>
              <a:spcPct val="35000"/>
            </a:spcAft>
            <a:buNone/>
          </a:pPr>
          <a:r>
            <a:rPr lang="en-US" sz="1000" b="1" kern="1200" dirty="0"/>
            <a:t>Tayvanie</a:t>
          </a:r>
          <a:r>
            <a:rPr lang="en-US" sz="1000" b="1" kern="1200" baseline="0" dirty="0"/>
            <a:t> Nagendran</a:t>
          </a:r>
        </a:p>
        <a:p>
          <a:pPr marL="0" lvl="0" indent="0" algn="just" defTabSz="444500">
            <a:lnSpc>
              <a:spcPct val="100000"/>
            </a:lnSpc>
            <a:spcBef>
              <a:spcPct val="0"/>
            </a:spcBef>
            <a:spcAft>
              <a:spcPct val="35000"/>
            </a:spcAft>
            <a:buNone/>
          </a:pPr>
          <a:r>
            <a:rPr lang="en-GB" sz="1000" b="0" kern="1200" dirty="0"/>
            <a:t>Tayvanie is the Registered Manager and Director of Cambridge Nursing Home, and MD of KTN Group. Previously, she was CEO of a learning disability care home group with 26 homes across South East England. From 2015 to 2019, Tayvanie was the Vice Chair of Trustees and Chair of the Risk and Governance Committee at specialist housing association QVT. Since 2019, she has been a Trustee at Age UK Redbridge Barking and Havering, and a Committee Member at Living with Reflux. Tayvanie has an Executive MBA from Saïd Business School as well as a Masters in Public Policy from King's College London.</a:t>
          </a:r>
          <a:endParaRPr lang="en-US" sz="1000" b="0" kern="1200" dirty="0"/>
        </a:p>
      </dsp:txBody>
      <dsp:txXfrm>
        <a:off x="2032539" y="672628"/>
        <a:ext cx="6458254" cy="1642464"/>
      </dsp:txXfrm>
    </dsp:sp>
    <dsp:sp modelId="{C3030411-3BA9-489B-A6E2-65BA99970BA5}">
      <dsp:nvSpPr>
        <dsp:cNvPr id="0" name=""/>
        <dsp:cNvSpPr/>
      </dsp:nvSpPr>
      <dsp:spPr>
        <a:xfrm>
          <a:off x="0" y="2690512"/>
          <a:ext cx="8626287" cy="1642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4DE37-4963-4918-B931-F8C118FEF67E}">
      <dsp:nvSpPr>
        <dsp:cNvPr id="0" name=""/>
        <dsp:cNvSpPr/>
      </dsp:nvSpPr>
      <dsp:spPr>
        <a:xfrm rot="5400000">
          <a:off x="496845" y="3060067"/>
          <a:ext cx="903355" cy="9033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19B9D1-0A9B-41E4-9AF8-A646DB418503}">
      <dsp:nvSpPr>
        <dsp:cNvPr id="0" name=""/>
        <dsp:cNvSpPr/>
      </dsp:nvSpPr>
      <dsp:spPr>
        <a:xfrm>
          <a:off x="1987083" y="2698527"/>
          <a:ext cx="6630455" cy="164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27" tIns="173827" rIns="173827" bIns="173827" numCol="1" spcCol="1270" anchor="ctr" anchorCtr="0">
          <a:noAutofit/>
        </a:bodyPr>
        <a:lstStyle/>
        <a:p>
          <a:pPr marL="0" lvl="0" indent="0" algn="just" defTabSz="444500">
            <a:lnSpc>
              <a:spcPct val="100000"/>
            </a:lnSpc>
            <a:spcBef>
              <a:spcPct val="0"/>
            </a:spcBef>
            <a:spcAft>
              <a:spcPct val="35000"/>
            </a:spcAft>
            <a:buNone/>
          </a:pPr>
          <a:r>
            <a:rPr lang="en-US" sz="1000" b="1" kern="1200" dirty="0"/>
            <a:t>Mike Armstrong</a:t>
          </a:r>
        </a:p>
        <a:p>
          <a:pPr marL="0" lvl="0" indent="0" algn="just" defTabSz="444500">
            <a:lnSpc>
              <a:spcPct val="100000"/>
            </a:lnSpc>
            <a:spcBef>
              <a:spcPct val="0"/>
            </a:spcBef>
            <a:spcAft>
              <a:spcPct val="35000"/>
            </a:spcAft>
            <a:buNone/>
          </a:pPr>
          <a:r>
            <a:rPr lang="en-US" sz="1000" b="0" kern="1200" dirty="0"/>
            <a:t>Mike Is Managing Director of Havering Care Homes which provide nursing care to the elderly.  Previously he was Chief Executive of a charity running a residential care home and was Deputy Leader on Havering Council.  He is currently the Provider Lead for the London Oversight group on behalf of the Care Association Alliance, The Care Provider Lead for the Healthy London Partnership and North East London STP, He sits on the BHR Care Home Group and is Chairman of the Havering Care Association.</a:t>
          </a:r>
        </a:p>
      </dsp:txBody>
      <dsp:txXfrm>
        <a:off x="1987083" y="2698527"/>
        <a:ext cx="6630455" cy="164246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6T23:18:35.3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6T23:18:38.4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0141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453333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241266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608852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84057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801570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007075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885609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9027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5076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5761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7055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066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7060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8766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3/5/2021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618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3/5/2021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750324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hyperlink" Target="https://www.surveymonkey.co.uk/r/BGJXHRY" TargetMode="External"/><Relationship Id="rId7" Type="http://schemas.openxmlformats.org/officeDocument/2006/relationships/customXml" Target="../ink/ink1.xml"/><Relationship Id="rId2" Type="http://schemas.openxmlformats.org/officeDocument/2006/relationships/hyperlink" Target="https://www.surveymonkey.co.uk/r/B3ZCWZK" TargetMode="External"/><Relationship Id="rId1" Type="http://schemas.openxmlformats.org/officeDocument/2006/relationships/slideLayout" Target="../slideLayouts/slideLayout2.xml"/><Relationship Id="rId6" Type="http://schemas.openxmlformats.org/officeDocument/2006/relationships/hyperlink" Target="https://www.surveymonkey.co.uk/r/BG6SG3B" TargetMode="External"/><Relationship Id="rId5" Type="http://schemas.openxmlformats.org/officeDocument/2006/relationships/hyperlink" Target="https://www.surveymonkey.co.uk/r/BGGCSBM" TargetMode="External"/><Relationship Id="rId10" Type="http://schemas.openxmlformats.org/officeDocument/2006/relationships/image" Target="../media/image3.png"/><Relationship Id="rId4" Type="http://schemas.openxmlformats.org/officeDocument/2006/relationships/hyperlink" Target="https://www.surveymonkey.co.uk/r/BXW6YNJ" TargetMode="External"/><Relationship Id="rId9"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Title Lorem Ipsum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Sit Dolor Amet</a:t>
            </a:r>
          </a:p>
        </p:txBody>
      </p:sp>
      <p:pic>
        <p:nvPicPr>
          <p:cNvPr id="7" name="Picture 6">
            <a:extLst>
              <a:ext uri="{FF2B5EF4-FFF2-40B4-BE49-F238E27FC236}">
                <a16:creationId xmlns:a16="http://schemas.microsoft.com/office/drawing/2014/main" id="{3F54679A-A57B-48CC-AFB3-D25364642C88}"/>
              </a:ext>
            </a:extLst>
          </p:cNvPr>
          <p:cNvPicPr>
            <a:picLocks noChangeAspect="1"/>
          </p:cNvPicPr>
          <p:nvPr/>
        </p:nvPicPr>
        <p:blipFill>
          <a:blip r:embed="rId3"/>
          <a:stretch>
            <a:fillRect/>
          </a:stretch>
        </p:blipFill>
        <p:spPr>
          <a:xfrm>
            <a:off x="6096000" y="2528887"/>
            <a:ext cx="4775075" cy="2230193"/>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D3C3-887B-407B-A083-0B26B2F7806A}"/>
              </a:ext>
            </a:extLst>
          </p:cNvPr>
          <p:cNvSpPr>
            <a:spLocks noGrp="1"/>
          </p:cNvSpPr>
          <p:nvPr>
            <p:ph type="title"/>
          </p:nvPr>
        </p:nvSpPr>
        <p:spPr/>
        <p:txBody>
          <a:bodyPr>
            <a:normAutofit/>
          </a:bodyPr>
          <a:lstStyle/>
          <a:p>
            <a:r>
              <a:rPr lang="en-GB" sz="2000" b="1" dirty="0"/>
              <a:t>OBJECTIVES</a:t>
            </a:r>
          </a:p>
        </p:txBody>
      </p:sp>
      <p:sp>
        <p:nvSpPr>
          <p:cNvPr id="3" name="Content Placeholder 2">
            <a:extLst>
              <a:ext uri="{FF2B5EF4-FFF2-40B4-BE49-F238E27FC236}">
                <a16:creationId xmlns:a16="http://schemas.microsoft.com/office/drawing/2014/main" id="{BF993254-B41F-4247-9FF6-172B46690F2E}"/>
              </a:ext>
            </a:extLst>
          </p:cNvPr>
          <p:cNvSpPr>
            <a:spLocks noGrp="1"/>
          </p:cNvSpPr>
          <p:nvPr>
            <p:ph idx="1"/>
          </p:nvPr>
        </p:nvSpPr>
        <p:spPr/>
        <p:txBody>
          <a:bodyPr/>
          <a:lstStyle/>
          <a:p>
            <a:pPr marL="0" lvl="0" indent="0">
              <a:buNone/>
              <a:tabLst>
                <a:tab pos="457200" algn="l"/>
              </a:tabLst>
            </a:pPr>
            <a:r>
              <a:rPr lang="en-GB" sz="1800" dirty="0">
                <a:solidFill>
                  <a:schemeClr val="tx1"/>
                </a:solidFill>
                <a:effectLst/>
                <a:latin typeface="Calibri" panose="020F0502020204030204" pitchFamily="34" charset="0"/>
                <a:ea typeface="Times New Roman" panose="02020603050405020304" pitchFamily="18" charset="0"/>
              </a:rPr>
              <a:t>Our </a:t>
            </a:r>
            <a:r>
              <a:rPr lang="en-GB" dirty="0">
                <a:solidFill>
                  <a:schemeClr val="tx1"/>
                </a:solidFill>
                <a:latin typeface="Calibri" panose="020F0502020204030204" pitchFamily="34" charset="0"/>
                <a:ea typeface="Times New Roman" panose="02020603050405020304" pitchFamily="18" charset="0"/>
              </a:rPr>
              <a:t>objective is for providers to…</a:t>
            </a:r>
          </a:p>
          <a:p>
            <a:pPr>
              <a:buFont typeface="+mj-lt"/>
              <a:buAutoNum type="arabicPeriod"/>
              <a:tabLst>
                <a:tab pos="457200" algn="l"/>
              </a:tabLst>
            </a:pPr>
            <a:r>
              <a:rPr lang="en-GB" dirty="0">
                <a:solidFill>
                  <a:schemeClr val="tx1"/>
                </a:solidFill>
                <a:latin typeface="Calibri" panose="020F0502020204030204" pitchFamily="34" charset="0"/>
                <a:ea typeface="Times New Roman" panose="02020603050405020304" pitchFamily="18" charset="0"/>
              </a:rPr>
              <a:t>Have a platform for information sharing and peer- to- peer support</a:t>
            </a:r>
            <a:endParaRPr lang="en-GB" dirty="0">
              <a:solidFill>
                <a:schemeClr val="tx1"/>
              </a:solidFill>
              <a:latin typeface="Calibri" panose="020F0502020204030204" pitchFamily="34" charset="0"/>
              <a:ea typeface="Calibri" panose="020F0502020204030204" pitchFamily="34" charset="0"/>
            </a:endParaRPr>
          </a:p>
          <a:p>
            <a:pPr lvl="0">
              <a:buFont typeface="+mj-lt"/>
              <a:buAutoNum type="arabicPeriod"/>
              <a:tabLst>
                <a:tab pos="457200" algn="l"/>
              </a:tabLst>
            </a:pPr>
            <a:r>
              <a:rPr lang="en-GB" dirty="0">
                <a:solidFill>
                  <a:schemeClr val="tx1"/>
                </a:solidFill>
                <a:latin typeface="Calibri" panose="020F0502020204030204" pitchFamily="34" charset="0"/>
                <a:ea typeface="Times New Roman" panose="02020603050405020304" pitchFamily="18" charset="0"/>
              </a:rPr>
              <a:t>Have a s</a:t>
            </a:r>
            <a:r>
              <a:rPr lang="en-GB" sz="1800" dirty="0">
                <a:solidFill>
                  <a:schemeClr val="tx1"/>
                </a:solidFill>
                <a:effectLst/>
                <a:latin typeface="Calibri" panose="020F0502020204030204" pitchFamily="34" charset="0"/>
                <a:ea typeface="Times New Roman" panose="02020603050405020304" pitchFamily="18" charset="0"/>
              </a:rPr>
              <a:t>tronger voice of social care in health</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dirty="0">
                <a:solidFill>
                  <a:schemeClr val="tx1"/>
                </a:solidFill>
                <a:latin typeface="Calibri" panose="020F0502020204030204" pitchFamily="34" charset="0"/>
                <a:ea typeface="Times New Roman" panose="02020603050405020304" pitchFamily="18" charset="0"/>
              </a:rPr>
              <a:t>Have g</a:t>
            </a:r>
            <a:r>
              <a:rPr lang="en-GB" sz="1800" dirty="0">
                <a:solidFill>
                  <a:schemeClr val="tx1"/>
                </a:solidFill>
                <a:effectLst/>
                <a:latin typeface="Calibri" panose="020F0502020204030204" pitchFamily="34" charset="0"/>
                <a:ea typeface="Times New Roman" panose="02020603050405020304" pitchFamily="18" charset="0"/>
              </a:rPr>
              <a:t>reater resources for social care</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dirty="0">
                <a:solidFill>
                  <a:schemeClr val="tx1"/>
                </a:solidFill>
                <a:effectLst/>
                <a:latin typeface="Calibri" panose="020F0502020204030204" pitchFamily="34" charset="0"/>
                <a:ea typeface="Times New Roman" panose="02020603050405020304" pitchFamily="18" charset="0"/>
              </a:rPr>
              <a:t>Improve the profile of social care</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dirty="0">
                <a:solidFill>
                  <a:schemeClr val="tx1"/>
                </a:solidFill>
                <a:effectLst/>
                <a:latin typeface="Calibri" panose="020F0502020204030204" pitchFamily="34" charset="0"/>
                <a:ea typeface="Times New Roman" panose="02020603050405020304" pitchFamily="18" charset="0"/>
              </a:rPr>
              <a:t>Encourage new entrants to work in the sector</a:t>
            </a:r>
            <a:endParaRPr lang="en-GB" sz="1800" dirty="0">
              <a:solidFill>
                <a:schemeClr val="tx1"/>
              </a:solidFill>
              <a:effectLst/>
              <a:latin typeface="Calibri" panose="020F0502020204030204" pitchFamily="34" charset="0"/>
              <a:ea typeface="Calibri" panose="020F0502020204030204" pitchFamily="34" charset="0"/>
            </a:endParaRPr>
          </a:p>
          <a:p>
            <a:pPr>
              <a:buFont typeface="+mj-lt"/>
              <a:buAutoNum type="arabicPeriod"/>
              <a:tabLst>
                <a:tab pos="457200" algn="l"/>
              </a:tabLst>
            </a:pPr>
            <a:r>
              <a:rPr lang="en-GB" dirty="0">
                <a:solidFill>
                  <a:schemeClr val="tx1"/>
                </a:solidFill>
                <a:latin typeface="Calibri" panose="020F0502020204030204" pitchFamily="34" charset="0"/>
                <a:ea typeface="Times New Roman" panose="02020603050405020304" pitchFamily="18" charset="0"/>
              </a:rPr>
              <a:t>Influence social care policy</a:t>
            </a:r>
          </a:p>
          <a:p>
            <a:pPr marL="0" indent="0">
              <a:buNone/>
              <a:tabLst>
                <a:tab pos="457200" algn="l"/>
              </a:tabLst>
            </a:pPr>
            <a:endParaRPr lang="en-GB" dirty="0">
              <a:solidFill>
                <a:schemeClr val="tx1"/>
              </a:solidFill>
              <a:latin typeface="Calibri" panose="020F0502020204030204" pitchFamily="34" charset="0"/>
              <a:ea typeface="Calibri" panose="020F0502020204030204" pitchFamily="34" charset="0"/>
            </a:endParaRPr>
          </a:p>
          <a:p>
            <a:pPr marL="0" indent="0">
              <a:buNone/>
              <a:tabLst>
                <a:tab pos="457200" algn="l"/>
              </a:tabLs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Skills for Care is supporting this initiative to help provide support to members and organisations with workforce issues</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724D68A-3424-4C63-B924-1D668911E58C}"/>
              </a:ext>
            </a:extLst>
          </p:cNvPr>
          <p:cNvPicPr>
            <a:picLocks noChangeAspect="1"/>
          </p:cNvPicPr>
          <p:nvPr/>
        </p:nvPicPr>
        <p:blipFill>
          <a:blip r:embed="rId2"/>
          <a:stretch>
            <a:fillRect/>
          </a:stretch>
        </p:blipFill>
        <p:spPr>
          <a:xfrm>
            <a:off x="9274002" y="5818074"/>
            <a:ext cx="2917998" cy="1039925"/>
          </a:xfrm>
          <a:prstGeom prst="rect">
            <a:avLst/>
          </a:prstGeom>
        </p:spPr>
      </p:pic>
    </p:spTree>
    <p:extLst>
      <p:ext uri="{BB962C8B-B14F-4D97-AF65-F5344CB8AC3E}">
        <p14:creationId xmlns:p14="http://schemas.microsoft.com/office/powerpoint/2010/main" val="146111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D3C3-887B-407B-A083-0B26B2F7806A}"/>
              </a:ext>
            </a:extLst>
          </p:cNvPr>
          <p:cNvSpPr>
            <a:spLocks noGrp="1"/>
          </p:cNvSpPr>
          <p:nvPr>
            <p:ph type="title"/>
          </p:nvPr>
        </p:nvSpPr>
        <p:spPr/>
        <p:txBody>
          <a:bodyPr>
            <a:normAutofit/>
          </a:bodyPr>
          <a:lstStyle/>
          <a:p>
            <a:r>
              <a:rPr lang="en-GB" sz="2000" b="1" dirty="0"/>
              <a:t>WHAT IT IS</a:t>
            </a:r>
          </a:p>
        </p:txBody>
      </p:sp>
      <p:sp>
        <p:nvSpPr>
          <p:cNvPr id="3" name="Content Placeholder 2">
            <a:extLst>
              <a:ext uri="{FF2B5EF4-FFF2-40B4-BE49-F238E27FC236}">
                <a16:creationId xmlns:a16="http://schemas.microsoft.com/office/drawing/2014/main" id="{BF993254-B41F-4247-9FF6-172B46690F2E}"/>
              </a:ext>
            </a:extLst>
          </p:cNvPr>
          <p:cNvSpPr>
            <a:spLocks noGrp="1"/>
          </p:cNvSpPr>
          <p:nvPr>
            <p:ph idx="1"/>
          </p:nvPr>
        </p:nvSpPr>
        <p:spPr/>
        <p:txBody>
          <a:bodyPr/>
          <a:lstStyle/>
          <a:p>
            <a:pPr marL="0" lvl="0" indent="0">
              <a:buNone/>
              <a:tabLst>
                <a:tab pos="457200" algn="l"/>
              </a:tabLst>
            </a:pPr>
            <a:r>
              <a:rPr lang="en-GB" sz="1800" dirty="0">
                <a:solidFill>
                  <a:schemeClr val="tx1"/>
                </a:solidFill>
                <a:effectLst/>
                <a:latin typeface="Calibri" panose="020F0502020204030204" pitchFamily="34" charset="0"/>
                <a:ea typeface="Times New Roman" panose="02020603050405020304" pitchFamily="18" charset="0"/>
              </a:rPr>
              <a:t>Network connecting all care providers across London</a:t>
            </a:r>
          </a:p>
          <a:p>
            <a:pPr marL="0" lvl="0" indent="0">
              <a:buNone/>
              <a:tabLst>
                <a:tab pos="457200" algn="l"/>
              </a:tabLst>
            </a:pPr>
            <a:endParaRPr lang="en-GB" sz="1800" dirty="0">
              <a:solidFill>
                <a:schemeClr val="tx1"/>
              </a:solidFill>
              <a:effectLst/>
              <a:latin typeface="Calibri" panose="020F0502020204030204" pitchFamily="34" charset="0"/>
              <a:ea typeface="Times New Roman" panose="02020603050405020304" pitchFamily="18" charset="0"/>
            </a:endParaRPr>
          </a:p>
          <a:p>
            <a:pPr marL="0" lvl="0" indent="0">
              <a:buNone/>
              <a:tabLst>
                <a:tab pos="457200" algn="l"/>
              </a:tabLst>
            </a:pPr>
            <a:r>
              <a:rPr lang="en-GB" sz="1800" dirty="0">
                <a:solidFill>
                  <a:schemeClr val="tx1"/>
                </a:solidFill>
                <a:effectLst/>
                <a:latin typeface="Calibri" panose="020F0502020204030204" pitchFamily="34" charset="0"/>
                <a:ea typeface="Times New Roman" panose="02020603050405020304" pitchFamily="18" charset="0"/>
              </a:rPr>
              <a:t>Monthly meetings via Teams with other local providers and th</a:t>
            </a:r>
            <a:r>
              <a:rPr lang="en-GB" dirty="0">
                <a:solidFill>
                  <a:schemeClr val="tx1"/>
                </a:solidFill>
                <a:latin typeface="Calibri" panose="020F0502020204030204" pitchFamily="34" charset="0"/>
                <a:ea typeface="Times New Roman" panose="02020603050405020304" pitchFamily="18" charset="0"/>
              </a:rPr>
              <a:t>e Regional CPV team</a:t>
            </a:r>
            <a:endParaRPr lang="en-GB" sz="1800" dirty="0">
              <a:solidFill>
                <a:schemeClr val="tx1"/>
              </a:solidFill>
              <a:effectLst/>
              <a:latin typeface="Calibri" panose="020F0502020204030204" pitchFamily="34" charset="0"/>
              <a:ea typeface="Times New Roman" panose="02020603050405020304" pitchFamily="18" charset="0"/>
            </a:endParaRPr>
          </a:p>
          <a:p>
            <a:pPr marL="0" lvl="0" indent="0">
              <a:buNone/>
              <a:tabLst>
                <a:tab pos="457200" algn="l"/>
              </a:tabLst>
            </a:pPr>
            <a:endParaRPr lang="en-GB" dirty="0">
              <a:solidFill>
                <a:schemeClr val="tx1"/>
              </a:solidFill>
              <a:latin typeface="Calibri" panose="020F0502020204030204" pitchFamily="34" charset="0"/>
              <a:ea typeface="Times New Roman" panose="02020603050405020304" pitchFamily="18" charset="0"/>
            </a:endParaRPr>
          </a:p>
          <a:p>
            <a:pPr marL="0" lvl="0" indent="0">
              <a:buNone/>
              <a:tabLst>
                <a:tab pos="457200" algn="l"/>
              </a:tabLst>
            </a:pPr>
            <a:r>
              <a:rPr lang="en-GB" dirty="0">
                <a:solidFill>
                  <a:schemeClr val="tx1"/>
                </a:solidFill>
                <a:latin typeface="Calibri" panose="020F0502020204030204" pitchFamily="34" charset="0"/>
                <a:ea typeface="Times New Roman" panose="02020603050405020304" pitchFamily="18" charset="0"/>
              </a:rPr>
              <a:t>Borough </a:t>
            </a:r>
            <a:r>
              <a:rPr lang="en-GB" dirty="0" err="1">
                <a:solidFill>
                  <a:schemeClr val="tx1"/>
                </a:solidFill>
                <a:latin typeface="Calibri" panose="020F0502020204030204" pitchFamily="34" charset="0"/>
                <a:ea typeface="Times New Roman" panose="02020603050405020304" pitchFamily="18" charset="0"/>
              </a:rPr>
              <a:t>Whatsapp</a:t>
            </a:r>
            <a:r>
              <a:rPr lang="en-GB" dirty="0">
                <a:solidFill>
                  <a:schemeClr val="tx1"/>
                </a:solidFill>
                <a:latin typeface="Calibri" panose="020F0502020204030204" pitchFamily="34" charset="0"/>
                <a:ea typeface="Times New Roman" panose="02020603050405020304" pitchFamily="18" charset="0"/>
              </a:rPr>
              <a:t> group for up to date information and support</a:t>
            </a:r>
            <a:endParaRPr lang="en-GB" sz="1800" dirty="0">
              <a:solidFill>
                <a:schemeClr val="tx1"/>
              </a:solidFill>
              <a:effectLst/>
              <a:latin typeface="Calibri" panose="020F050202020403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9724D68A-3424-4C63-B924-1D668911E58C}"/>
              </a:ext>
            </a:extLst>
          </p:cNvPr>
          <p:cNvPicPr>
            <a:picLocks noChangeAspect="1"/>
          </p:cNvPicPr>
          <p:nvPr/>
        </p:nvPicPr>
        <p:blipFill>
          <a:blip r:embed="rId2"/>
          <a:stretch>
            <a:fillRect/>
          </a:stretch>
        </p:blipFill>
        <p:spPr>
          <a:xfrm>
            <a:off x="9274002" y="5818074"/>
            <a:ext cx="2917998" cy="1039925"/>
          </a:xfrm>
          <a:prstGeom prst="rect">
            <a:avLst/>
          </a:prstGeom>
        </p:spPr>
      </p:pic>
    </p:spTree>
    <p:extLst>
      <p:ext uri="{BB962C8B-B14F-4D97-AF65-F5344CB8AC3E}">
        <p14:creationId xmlns:p14="http://schemas.microsoft.com/office/powerpoint/2010/main" val="30764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2C2393F-BDE5-4232-8365-E1911C2CEADD}"/>
              </a:ext>
            </a:extLst>
          </p:cNvPr>
          <p:cNvSpPr>
            <a:spLocks noChangeArrowheads="1"/>
          </p:cNvSpPr>
          <p:nvPr/>
        </p:nvSpPr>
        <p:spPr bwMode="auto">
          <a:xfrm>
            <a:off x="893851" y="12483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Diagram 5">
            <a:extLst>
              <a:ext uri="{FF2B5EF4-FFF2-40B4-BE49-F238E27FC236}">
                <a16:creationId xmlns:a16="http://schemas.microsoft.com/office/drawing/2014/main" id="{C3C92C22-0B42-4F4D-8B1A-E640A6EB49F2}"/>
              </a:ext>
            </a:extLst>
          </p:cNvPr>
          <p:cNvGraphicFramePr>
            <a:graphicFrameLocks noChangeAspect="1"/>
          </p:cNvGraphicFramePr>
          <p:nvPr>
            <p:extLst>
              <p:ext uri="{D42A27DB-BD31-4B8C-83A1-F6EECF244321}">
                <p14:modId xmlns:p14="http://schemas.microsoft.com/office/powerpoint/2010/main" val="2350823361"/>
              </p:ext>
            </p:extLst>
          </p:nvPr>
        </p:nvGraphicFramePr>
        <p:xfrm>
          <a:off x="893851" y="1248311"/>
          <a:ext cx="9655175" cy="359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a:extLst>
              <a:ext uri="{FF2B5EF4-FFF2-40B4-BE49-F238E27FC236}">
                <a16:creationId xmlns:a16="http://schemas.microsoft.com/office/drawing/2014/main" id="{BA18BF63-33E1-4E6B-8B5A-E60ADDAD115E}"/>
              </a:ext>
            </a:extLst>
          </p:cNvPr>
          <p:cNvSpPr>
            <a:spLocks noChangeArrowheads="1"/>
          </p:cNvSpPr>
          <p:nvPr/>
        </p:nvSpPr>
        <p:spPr bwMode="auto">
          <a:xfrm>
            <a:off x="893851" y="53154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Borough Lead Identified</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622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4B03-D366-4707-922E-46D567FC5DEA}"/>
              </a:ext>
            </a:extLst>
          </p:cNvPr>
          <p:cNvSpPr>
            <a:spLocks noGrp="1"/>
          </p:cNvSpPr>
          <p:nvPr>
            <p:ph type="title"/>
          </p:nvPr>
        </p:nvSpPr>
        <p:spPr/>
        <p:txBody>
          <a:bodyPr>
            <a:normAutofit/>
          </a:bodyPr>
          <a:lstStyle/>
          <a:p>
            <a:r>
              <a:rPr lang="en-GB" sz="2000" b="1" dirty="0"/>
              <a:t>HOW TO JOIN</a:t>
            </a:r>
          </a:p>
        </p:txBody>
      </p:sp>
      <p:sp>
        <p:nvSpPr>
          <p:cNvPr id="3" name="Content Placeholder 2">
            <a:extLst>
              <a:ext uri="{FF2B5EF4-FFF2-40B4-BE49-F238E27FC236}">
                <a16:creationId xmlns:a16="http://schemas.microsoft.com/office/drawing/2014/main" id="{B52B4EDA-5D3E-4444-BA4B-7112E4EF508A}"/>
              </a:ext>
            </a:extLst>
          </p:cNvPr>
          <p:cNvSpPr>
            <a:spLocks noGrp="1"/>
          </p:cNvSpPr>
          <p:nvPr>
            <p:ph idx="1"/>
          </p:nvPr>
        </p:nvSpPr>
        <p:spPr>
          <a:xfrm>
            <a:off x="677334" y="1242292"/>
            <a:ext cx="8596668" cy="4131092"/>
          </a:xfrm>
        </p:spPr>
        <p:txBody>
          <a:bodyPr>
            <a:normAutofit/>
          </a:bodyPr>
          <a:lstStyle/>
          <a:p>
            <a:pPr marL="0" indent="0">
              <a:buNone/>
            </a:pPr>
            <a:r>
              <a:rPr lang="en-GB" dirty="0"/>
              <a:t>Complete a registration form and your regional team will be in touch</a:t>
            </a:r>
          </a:p>
          <a:p>
            <a:pPr marL="0" indent="0">
              <a:buNone/>
            </a:pPr>
            <a:endParaRPr lang="en-GB" dirty="0"/>
          </a:p>
          <a:p>
            <a:pPr marL="0" indent="0">
              <a:buNone/>
            </a:pPr>
            <a:r>
              <a:rPr lang="en-GB" dirty="0"/>
              <a:t>North West London	</a:t>
            </a:r>
            <a:r>
              <a:rPr lang="en-GB" dirty="0">
                <a:solidFill>
                  <a:srgbClr val="E6225B"/>
                </a:solidFill>
                <a:hlinkClick r:id="rId2">
                  <a:extLst>
                    <a:ext uri="{A12FA001-AC4F-418D-AE19-62706E023703}">
                      <ahyp:hlinkClr xmlns:ahyp="http://schemas.microsoft.com/office/drawing/2018/hyperlinkcolor" val="tx"/>
                    </a:ext>
                  </a:extLst>
                </a:hlinkClick>
              </a:rPr>
              <a:t>https://www.surveymonkey.co.uk/r/B3ZCWZK</a:t>
            </a:r>
            <a:endParaRPr lang="en-GB" dirty="0">
              <a:solidFill>
                <a:srgbClr val="E6225B"/>
              </a:solidFill>
            </a:endParaRPr>
          </a:p>
          <a:p>
            <a:pPr marL="0" indent="0">
              <a:buNone/>
            </a:pPr>
            <a:r>
              <a:rPr lang="en-GB" dirty="0"/>
              <a:t>North Central London	</a:t>
            </a:r>
            <a:r>
              <a:rPr lang="en-GB" dirty="0">
                <a:solidFill>
                  <a:srgbClr val="E6225B"/>
                </a:solidFill>
                <a:hlinkClick r:id="rId3">
                  <a:extLst>
                    <a:ext uri="{A12FA001-AC4F-418D-AE19-62706E023703}">
                      <ahyp:hlinkClr xmlns:ahyp="http://schemas.microsoft.com/office/drawing/2018/hyperlinkcolor" val="tx"/>
                    </a:ext>
                  </a:extLst>
                </a:hlinkClick>
              </a:rPr>
              <a:t>https://www.surveymonkey.co.uk/r/BGJXHRY</a:t>
            </a:r>
            <a:endParaRPr lang="en-GB" dirty="0">
              <a:solidFill>
                <a:srgbClr val="E6225B"/>
              </a:solidFill>
            </a:endParaRPr>
          </a:p>
          <a:p>
            <a:pPr marL="0" indent="0">
              <a:buNone/>
            </a:pPr>
            <a:r>
              <a:rPr lang="en-GB" dirty="0"/>
              <a:t>North East London	</a:t>
            </a:r>
            <a:r>
              <a:rPr lang="en-GB" dirty="0">
                <a:solidFill>
                  <a:srgbClr val="E6225B"/>
                </a:solidFill>
                <a:hlinkClick r:id="rId4">
                  <a:extLst>
                    <a:ext uri="{A12FA001-AC4F-418D-AE19-62706E023703}">
                      <ahyp:hlinkClr xmlns:ahyp="http://schemas.microsoft.com/office/drawing/2018/hyperlinkcolor" val="tx"/>
                    </a:ext>
                  </a:extLst>
                </a:hlinkClick>
              </a:rPr>
              <a:t>https://www.surveymonkey.co.uk/r/BXW6YNJ</a:t>
            </a:r>
            <a:endParaRPr lang="en-GB" dirty="0">
              <a:solidFill>
                <a:srgbClr val="E6225B"/>
              </a:solidFill>
            </a:endParaRPr>
          </a:p>
          <a:p>
            <a:pPr marL="0" indent="0">
              <a:buNone/>
            </a:pPr>
            <a:r>
              <a:rPr lang="en-GB" dirty="0"/>
              <a:t>South East London	</a:t>
            </a:r>
            <a:r>
              <a:rPr lang="en-GB" dirty="0">
                <a:solidFill>
                  <a:srgbClr val="E6225B"/>
                </a:solidFill>
                <a:hlinkClick r:id="rId5">
                  <a:extLst>
                    <a:ext uri="{A12FA001-AC4F-418D-AE19-62706E023703}">
                      <ahyp:hlinkClr xmlns:ahyp="http://schemas.microsoft.com/office/drawing/2018/hyperlinkcolor" val="tx"/>
                    </a:ext>
                  </a:extLst>
                </a:hlinkClick>
              </a:rPr>
              <a:t>https://www.surveymonkey.co.uk/r/BGGCSBM</a:t>
            </a:r>
            <a:endParaRPr lang="en-GB" dirty="0">
              <a:solidFill>
                <a:srgbClr val="E6225B"/>
              </a:solidFill>
            </a:endParaRPr>
          </a:p>
          <a:p>
            <a:pPr marL="0" indent="0">
              <a:buNone/>
            </a:pPr>
            <a:r>
              <a:rPr lang="en-GB" dirty="0"/>
              <a:t>South West London	</a:t>
            </a:r>
            <a:r>
              <a:rPr lang="en-GB" dirty="0">
                <a:solidFill>
                  <a:srgbClr val="E6225B"/>
                </a:solidFill>
                <a:hlinkClick r:id="rId6">
                  <a:extLst>
                    <a:ext uri="{A12FA001-AC4F-418D-AE19-62706E023703}">
                      <ahyp:hlinkClr xmlns:ahyp="http://schemas.microsoft.com/office/drawing/2018/hyperlinkcolor" val="tx"/>
                    </a:ext>
                  </a:extLst>
                </a:hlinkClick>
              </a:rPr>
              <a:t>https://www.surveymonkey.co.uk/r/BG6SG3B</a:t>
            </a:r>
            <a:endParaRPr lang="en-GB" dirty="0">
              <a:solidFill>
                <a:srgbClr val="E6225B"/>
              </a:solidFill>
            </a:endParaRPr>
          </a:p>
          <a:p>
            <a:pPr marL="0" indent="0">
              <a:buNone/>
            </a:pPr>
            <a:endParaRPr lang="en-GB" dirty="0"/>
          </a:p>
          <a:p>
            <a:pPr marL="0" indent="0">
              <a:buNone/>
            </a:pPr>
            <a:endParaRPr lang="en-GB" dirty="0"/>
          </a:p>
          <a:p>
            <a:endParaRPr lang="en-GB" dirty="0"/>
          </a:p>
          <a:p>
            <a:pPr marL="0" indent="0">
              <a:buNone/>
            </a:pPr>
            <a:endParaRPr lang="en-GB" dirty="0"/>
          </a:p>
        </p:txBody>
      </p:sp>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57A3F207-4AA0-424C-8BC8-0A26B0C3CBC3}"/>
                  </a:ext>
                </a:extLst>
              </p14:cNvPr>
              <p14:cNvContentPartPr/>
              <p14:nvPr/>
            </p14:nvContentPartPr>
            <p14:xfrm>
              <a:off x="907006" y="834143"/>
              <a:ext cx="360" cy="360"/>
            </p14:xfrm>
          </p:contentPart>
        </mc:Choice>
        <mc:Fallback xmlns="">
          <p:pic>
            <p:nvPicPr>
              <p:cNvPr id="6" name="Ink 5">
                <a:extLst>
                  <a:ext uri="{FF2B5EF4-FFF2-40B4-BE49-F238E27FC236}">
                    <a16:creationId xmlns:a16="http://schemas.microsoft.com/office/drawing/2014/main" id="{57A3F207-4AA0-424C-8BC8-0A26B0C3CBC3}"/>
                  </a:ext>
                </a:extLst>
              </p:cNvPr>
              <p:cNvPicPr/>
              <p:nvPr/>
            </p:nvPicPr>
            <p:blipFill>
              <a:blip r:embed="rId8"/>
              <a:stretch>
                <a:fillRect/>
              </a:stretch>
            </p:blipFill>
            <p:spPr>
              <a:xfrm>
                <a:off x="898006" y="825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B16E471-E37E-45BA-A676-CEAF5762474B}"/>
                  </a:ext>
                </a:extLst>
              </p14:cNvPr>
              <p14:cNvContentPartPr/>
              <p14:nvPr/>
            </p14:nvContentPartPr>
            <p14:xfrm>
              <a:off x="1944166" y="3794783"/>
              <a:ext cx="360" cy="360"/>
            </p14:xfrm>
          </p:contentPart>
        </mc:Choice>
        <mc:Fallback xmlns="">
          <p:pic>
            <p:nvPicPr>
              <p:cNvPr id="8" name="Ink 7">
                <a:extLst>
                  <a:ext uri="{FF2B5EF4-FFF2-40B4-BE49-F238E27FC236}">
                    <a16:creationId xmlns:a16="http://schemas.microsoft.com/office/drawing/2014/main" id="{8B16E471-E37E-45BA-A676-CEAF5762474B}"/>
                  </a:ext>
                </a:extLst>
              </p:cNvPr>
              <p:cNvPicPr/>
              <p:nvPr/>
            </p:nvPicPr>
            <p:blipFill>
              <a:blip r:embed="rId8"/>
              <a:stretch>
                <a:fillRect/>
              </a:stretch>
            </p:blipFill>
            <p:spPr>
              <a:xfrm>
                <a:off x="1935166" y="3785783"/>
                <a:ext cx="18000" cy="18000"/>
              </a:xfrm>
              <a:prstGeom prst="rect">
                <a:avLst/>
              </a:prstGeom>
            </p:spPr>
          </p:pic>
        </mc:Fallback>
      </mc:AlternateContent>
      <p:pic>
        <p:nvPicPr>
          <p:cNvPr id="4" name="Picture 3">
            <a:extLst>
              <a:ext uri="{FF2B5EF4-FFF2-40B4-BE49-F238E27FC236}">
                <a16:creationId xmlns:a16="http://schemas.microsoft.com/office/drawing/2014/main" id="{E4907DAE-ABAB-4E13-ABE0-4E4A249F2FF2}"/>
              </a:ext>
            </a:extLst>
          </p:cNvPr>
          <p:cNvPicPr>
            <a:picLocks noChangeAspect="1"/>
          </p:cNvPicPr>
          <p:nvPr/>
        </p:nvPicPr>
        <p:blipFill>
          <a:blip r:embed="rId10"/>
          <a:stretch>
            <a:fillRect/>
          </a:stretch>
        </p:blipFill>
        <p:spPr>
          <a:xfrm>
            <a:off x="9274002" y="5818074"/>
            <a:ext cx="2917998" cy="1039925"/>
          </a:xfrm>
          <a:prstGeom prst="rect">
            <a:avLst/>
          </a:prstGeom>
        </p:spPr>
      </p:pic>
      <p:sp>
        <p:nvSpPr>
          <p:cNvPr id="7" name="Title 1">
            <a:extLst>
              <a:ext uri="{FF2B5EF4-FFF2-40B4-BE49-F238E27FC236}">
                <a16:creationId xmlns:a16="http://schemas.microsoft.com/office/drawing/2014/main" id="{650FFE54-4387-49A6-A288-73968C9D706F}"/>
              </a:ext>
            </a:extLst>
          </p:cNvPr>
          <p:cNvSpPr txBox="1">
            <a:spLocks/>
          </p:cNvSpPr>
          <p:nvPr/>
        </p:nvSpPr>
        <p:spPr>
          <a:xfrm>
            <a:off x="677334" y="352052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000" b="1" dirty="0"/>
          </a:p>
        </p:txBody>
      </p:sp>
      <p:sp>
        <p:nvSpPr>
          <p:cNvPr id="9" name="Content Placeholder 2">
            <a:extLst>
              <a:ext uri="{FF2B5EF4-FFF2-40B4-BE49-F238E27FC236}">
                <a16:creationId xmlns:a16="http://schemas.microsoft.com/office/drawing/2014/main" id="{6C113B23-39A7-4FB7-9ACC-1E5E44A362F9}"/>
              </a:ext>
            </a:extLst>
          </p:cNvPr>
          <p:cNvSpPr txBox="1">
            <a:spLocks/>
          </p:cNvSpPr>
          <p:nvPr/>
        </p:nvSpPr>
        <p:spPr>
          <a:xfrm>
            <a:off x="677334" y="5162764"/>
            <a:ext cx="8596668" cy="9099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a:p>
            <a:pPr marL="0" indent="0" algn="ctr">
              <a:buFont typeface="Wingdings 3" charset="2"/>
              <a:buNone/>
            </a:pPr>
            <a:r>
              <a:rPr lang="en-GB" dirty="0"/>
              <a:t>Different voices – One Message</a:t>
            </a:r>
          </a:p>
          <a:p>
            <a:endParaRPr lang="en-GB" dirty="0"/>
          </a:p>
          <a:p>
            <a:pPr marL="0" indent="0">
              <a:buFont typeface="Wingdings 3" charset="2"/>
              <a:buNone/>
            </a:pPr>
            <a:endParaRPr lang="en-GB" dirty="0"/>
          </a:p>
        </p:txBody>
      </p:sp>
    </p:spTree>
    <p:extLst>
      <p:ext uri="{BB962C8B-B14F-4D97-AF65-F5344CB8AC3E}">
        <p14:creationId xmlns:p14="http://schemas.microsoft.com/office/powerpoint/2010/main" val="42623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783516532"/>
              </p:ext>
            </p:extLst>
          </p:nvPr>
        </p:nvGraphicFramePr>
        <p:xfrm>
          <a:off x="878440" y="514351"/>
          <a:ext cx="8626287" cy="5005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8CF0146-21E5-4FE0-B9E6-970FD6408709}"/>
              </a:ext>
            </a:extLst>
          </p:cNvPr>
          <p:cNvPicPr>
            <a:picLocks noChangeAspect="1"/>
          </p:cNvPicPr>
          <p:nvPr/>
        </p:nvPicPr>
        <p:blipFill>
          <a:blip r:embed="rId7"/>
          <a:stretch>
            <a:fillRect/>
          </a:stretch>
        </p:blipFill>
        <p:spPr>
          <a:xfrm>
            <a:off x="9274002" y="5818074"/>
            <a:ext cx="2917998" cy="1039925"/>
          </a:xfrm>
          <a:prstGeom prst="rect">
            <a:avLst/>
          </a:prstGeom>
        </p:spPr>
      </p:pic>
      <p:sp>
        <p:nvSpPr>
          <p:cNvPr id="4" name="TextBox 3">
            <a:extLst>
              <a:ext uri="{FF2B5EF4-FFF2-40B4-BE49-F238E27FC236}">
                <a16:creationId xmlns:a16="http://schemas.microsoft.com/office/drawing/2014/main" id="{EA96754B-AD57-442D-B737-4C3A958FCAA4}"/>
              </a:ext>
            </a:extLst>
          </p:cNvPr>
          <p:cNvSpPr txBox="1"/>
          <p:nvPr/>
        </p:nvSpPr>
        <p:spPr>
          <a:xfrm>
            <a:off x="3339101" y="755234"/>
            <a:ext cx="3154166" cy="369332"/>
          </a:xfrm>
          <a:prstGeom prst="rect">
            <a:avLst/>
          </a:prstGeom>
          <a:noFill/>
        </p:spPr>
        <p:txBody>
          <a:bodyPr wrap="square" rtlCol="0">
            <a:spAutoFit/>
          </a:bodyPr>
          <a:lstStyle/>
          <a:p>
            <a:pPr algn="ctr"/>
            <a:r>
              <a:rPr lang="en-GB" sz="1800" b="1" dirty="0">
                <a:solidFill>
                  <a:schemeClr val="accent1"/>
                </a:solidFill>
              </a:rPr>
              <a:t>CHAIRS</a:t>
            </a:r>
            <a:endParaRPr lang="en-GB" dirty="0">
              <a:solidFill>
                <a:schemeClr val="accent1"/>
              </a:solidFill>
            </a:endParaRPr>
          </a:p>
        </p:txBody>
      </p:sp>
    </p:spTree>
    <p:extLst>
      <p:ext uri="{BB962C8B-B14F-4D97-AF65-F5344CB8AC3E}">
        <p14:creationId xmlns:p14="http://schemas.microsoft.com/office/powerpoint/2010/main" val="183243182"/>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purl.org/dc/elements/1.1/"/>
    <ds:schemaRef ds:uri="http://schemas.microsoft.com/office/2006/metadata/properties"/>
    <ds:schemaRef ds:uri="http://www.w3.org/XML/1998/namespace"/>
    <ds:schemaRef ds:uri="71af3243-3dd4-4a8d-8c0d-dd76da1f02a5"/>
    <ds:schemaRef ds:uri="http://schemas.microsoft.com/office/2006/documentManagement/types"/>
    <ds:schemaRef ds:uri="16c05727-aa75-4e4a-9b5f-8a80a1165891"/>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3249</TotalTime>
  <Words>472</Words>
  <Application>Microsoft Office PowerPoint</Application>
  <PresentationFormat>Widescreen</PresentationFormat>
  <Paragraphs>70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Symbol</vt:lpstr>
      <vt:lpstr>Times New Roman</vt:lpstr>
      <vt:lpstr>Trebuchet MS</vt:lpstr>
      <vt:lpstr>Wingdings 3</vt:lpstr>
      <vt:lpstr>Facet</vt:lpstr>
      <vt:lpstr>Title Lorem Ipsum</vt:lpstr>
      <vt:lpstr>OBJECTIVES</vt:lpstr>
      <vt:lpstr>WHAT IT IS</vt:lpstr>
      <vt:lpstr>PowerPoint Presentation</vt:lpstr>
      <vt:lpstr>HOW TO JOIN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Tayvanie Nagendran</dc:creator>
  <cp:lastModifiedBy>Tayvanie Nagendran</cp:lastModifiedBy>
  <cp:revision>43</cp:revision>
  <dcterms:created xsi:type="dcterms:W3CDTF">2020-11-16T22:37:12Z</dcterms:created>
  <dcterms:modified xsi:type="dcterms:W3CDTF">2021-03-05T01:12:56Z</dcterms:modified>
</cp:coreProperties>
</file>