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8" r:id="rId6"/>
    <p:sldId id="269" r:id="rId7"/>
    <p:sldId id="260" r:id="rId8"/>
    <p:sldId id="265" r:id="rId9"/>
    <p:sldId id="261"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varScale="1">
        <p:scale>
          <a:sx n="78" d="100"/>
          <a:sy n="78" d="100"/>
        </p:scale>
        <p:origin x="8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9DF88F-1F4A-43A9-B5AD-F5089F559AC9}"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224F0-16E3-4ADF-AC40-F5D2F181798D}" type="slidenum">
              <a:rPr lang="en-GB" smtClean="0"/>
              <a:t>‹#›</a:t>
            </a:fld>
            <a:endParaRPr lang="en-GB"/>
          </a:p>
        </p:txBody>
      </p:sp>
    </p:spTree>
    <p:extLst>
      <p:ext uri="{BB962C8B-B14F-4D97-AF65-F5344CB8AC3E}">
        <p14:creationId xmlns:p14="http://schemas.microsoft.com/office/powerpoint/2010/main" val="5493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FC862-7F7F-4C26-99A5-6EDE2EBEC6F9}" type="slidenum">
              <a:rPr lang="en-US" smtClean="0"/>
              <a:t>8</a:t>
            </a:fld>
            <a:endParaRPr lang="en-US"/>
          </a:p>
        </p:txBody>
      </p:sp>
    </p:spTree>
    <p:extLst>
      <p:ext uri="{BB962C8B-B14F-4D97-AF65-F5344CB8AC3E}">
        <p14:creationId xmlns:p14="http://schemas.microsoft.com/office/powerpoint/2010/main" val="2622048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CC524-CD89-469A-B7C1-644C064394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15490E-09F7-4FB1-9CF0-E4A2FABBA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2A26BE-A201-4BD0-8F70-677C72ACA88F}"/>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B38D8F33-F7A1-4124-AB84-2554839431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FC2A9E-DC1C-402B-84C4-F253CC4A2864}"/>
              </a:ext>
            </a:extLst>
          </p:cNvPr>
          <p:cNvSpPr>
            <a:spLocks noGrp="1"/>
          </p:cNvSpPr>
          <p:nvPr>
            <p:ph type="sldNum" sz="quarter" idx="12"/>
          </p:nvPr>
        </p:nvSpPr>
        <p:spPr/>
        <p:txBody>
          <a:bodyPr/>
          <a:lstStyle/>
          <a:p>
            <a:fld id="{0A5F3634-3CF4-4730-B8E0-D62BE36B2A57}" type="slidenum">
              <a:rPr lang="en-GB" smtClean="0"/>
              <a:t>‹#›</a:t>
            </a:fld>
            <a:endParaRPr lang="en-GB"/>
          </a:p>
        </p:txBody>
      </p:sp>
      <p:pic>
        <p:nvPicPr>
          <p:cNvPr id="8" name="Picture 7">
            <a:extLst>
              <a:ext uri="{FF2B5EF4-FFF2-40B4-BE49-F238E27FC236}">
                <a16:creationId xmlns:a16="http://schemas.microsoft.com/office/drawing/2014/main" id="{2F6CBDE9-B225-438F-BAF3-9FD8502B2E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0625" y="323576"/>
            <a:ext cx="2194750" cy="983065"/>
          </a:xfrm>
          <a:prstGeom prst="rect">
            <a:avLst/>
          </a:prstGeom>
        </p:spPr>
      </p:pic>
    </p:spTree>
    <p:extLst>
      <p:ext uri="{BB962C8B-B14F-4D97-AF65-F5344CB8AC3E}">
        <p14:creationId xmlns:p14="http://schemas.microsoft.com/office/powerpoint/2010/main" val="36678133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C8A34-0AF9-4A59-A7F5-20575AF4C3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164F31-D4C9-4DD9-8997-DFFA8F969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D0E840-7ED3-480F-9FC0-334D00B5DC67}"/>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692E9CD4-9844-4C10-8C76-05686DB2F8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0AD9D5-30F2-4992-A0FF-1138FECAD730}"/>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354720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233C6D-1837-4296-AC83-771379D98E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CEC616-8C41-40E9-B911-32D9B7850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D95641-4CB0-4D66-82ED-E16A88C140BD}"/>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F8430098-F39F-453D-B476-F5B972C02F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B67923-E91F-4E0D-A308-2577B84D0B23}"/>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205033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7C3D-7555-4FC6-A219-3C9487A07A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60419B-0AB1-4C62-B6DB-C242372743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4AE95-1811-43C6-B0A4-B07FECF4E0DC}"/>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7B2B9194-342B-4B8F-A3C8-5446480F33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9BB76-FC87-4420-9353-E8B47A9A9876}"/>
              </a:ext>
            </a:extLst>
          </p:cNvPr>
          <p:cNvSpPr>
            <a:spLocks noGrp="1"/>
          </p:cNvSpPr>
          <p:nvPr>
            <p:ph type="sldNum" sz="quarter" idx="12"/>
          </p:nvPr>
        </p:nvSpPr>
        <p:spPr/>
        <p:txBody>
          <a:bodyPr/>
          <a:lstStyle/>
          <a:p>
            <a:fld id="{0A5F3634-3CF4-4730-B8E0-D62BE36B2A57}" type="slidenum">
              <a:rPr lang="en-GB" smtClean="0"/>
              <a:t>‹#›</a:t>
            </a:fld>
            <a:endParaRPr lang="en-GB"/>
          </a:p>
        </p:txBody>
      </p:sp>
      <p:pic>
        <p:nvPicPr>
          <p:cNvPr id="7" name="Picture 6">
            <a:extLst>
              <a:ext uri="{FF2B5EF4-FFF2-40B4-BE49-F238E27FC236}">
                <a16:creationId xmlns:a16="http://schemas.microsoft.com/office/drawing/2014/main" id="{C055FE64-6B41-40BF-B473-388A4B2B4A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2624" y="536373"/>
            <a:ext cx="2194750" cy="983065"/>
          </a:xfrm>
          <a:prstGeom prst="rect">
            <a:avLst/>
          </a:prstGeom>
        </p:spPr>
      </p:pic>
    </p:spTree>
    <p:extLst>
      <p:ext uri="{BB962C8B-B14F-4D97-AF65-F5344CB8AC3E}">
        <p14:creationId xmlns:p14="http://schemas.microsoft.com/office/powerpoint/2010/main" val="194662758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9513-050C-43AD-9158-F266762428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9E8C4C-AA0F-46EC-BD0A-DCB8C6C00D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ABD419-8CC3-4DE3-A9AF-64F27581EEF5}"/>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D32A60D9-95C1-495B-B292-CFE9B4DAE4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6DFAC6-7C50-4ABF-99EE-716DE856612C}"/>
              </a:ext>
            </a:extLst>
          </p:cNvPr>
          <p:cNvSpPr>
            <a:spLocks noGrp="1"/>
          </p:cNvSpPr>
          <p:nvPr>
            <p:ph type="sldNum" sz="quarter" idx="12"/>
          </p:nvPr>
        </p:nvSpPr>
        <p:spPr/>
        <p:txBody>
          <a:bodyPr/>
          <a:lstStyle/>
          <a:p>
            <a:fld id="{0A5F3634-3CF4-4730-B8E0-D62BE36B2A57}" type="slidenum">
              <a:rPr lang="en-GB" smtClean="0"/>
              <a:t>‹#›</a:t>
            </a:fld>
            <a:endParaRPr lang="en-GB"/>
          </a:p>
        </p:txBody>
      </p:sp>
      <p:pic>
        <p:nvPicPr>
          <p:cNvPr id="7" name="Picture 6">
            <a:extLst>
              <a:ext uri="{FF2B5EF4-FFF2-40B4-BE49-F238E27FC236}">
                <a16:creationId xmlns:a16="http://schemas.microsoft.com/office/drawing/2014/main" id="{8EA3E881-CA48-41D2-ABA7-B4CAE55D83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2700" y="321268"/>
            <a:ext cx="2194750" cy="983065"/>
          </a:xfrm>
          <a:prstGeom prst="rect">
            <a:avLst/>
          </a:prstGeom>
        </p:spPr>
      </p:pic>
    </p:spTree>
    <p:extLst>
      <p:ext uri="{BB962C8B-B14F-4D97-AF65-F5344CB8AC3E}">
        <p14:creationId xmlns:p14="http://schemas.microsoft.com/office/powerpoint/2010/main" val="10140343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9371-331F-4F61-84F7-6F340CF116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BF392E-0DE6-4DB9-AAE3-BB70079CE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F98B47-DDC0-4C6C-A369-816DFA429A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C0A3C1-8B7B-4AAB-872F-5D57EDA2276A}"/>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6" name="Footer Placeholder 5">
            <a:extLst>
              <a:ext uri="{FF2B5EF4-FFF2-40B4-BE49-F238E27FC236}">
                <a16:creationId xmlns:a16="http://schemas.microsoft.com/office/drawing/2014/main" id="{CD70A9F9-464E-4011-9380-4DEE618A8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ABF6CA-A0C9-4E7B-96A1-19B53C87CA75}"/>
              </a:ext>
            </a:extLst>
          </p:cNvPr>
          <p:cNvSpPr>
            <a:spLocks noGrp="1"/>
          </p:cNvSpPr>
          <p:nvPr>
            <p:ph type="sldNum" sz="quarter" idx="12"/>
          </p:nvPr>
        </p:nvSpPr>
        <p:spPr/>
        <p:txBody>
          <a:bodyPr/>
          <a:lstStyle/>
          <a:p>
            <a:fld id="{0A5F3634-3CF4-4730-B8E0-D62BE36B2A57}" type="slidenum">
              <a:rPr lang="en-GB" smtClean="0"/>
              <a:t>‹#›</a:t>
            </a:fld>
            <a:endParaRPr lang="en-GB"/>
          </a:p>
        </p:txBody>
      </p:sp>
      <p:pic>
        <p:nvPicPr>
          <p:cNvPr id="8" name="Picture 7">
            <a:extLst>
              <a:ext uri="{FF2B5EF4-FFF2-40B4-BE49-F238E27FC236}">
                <a16:creationId xmlns:a16="http://schemas.microsoft.com/office/drawing/2014/main" id="{1941F644-ED35-4A1C-9AF6-EB6375171D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9050" y="365125"/>
            <a:ext cx="2194750" cy="983065"/>
          </a:xfrm>
          <a:prstGeom prst="rect">
            <a:avLst/>
          </a:prstGeom>
        </p:spPr>
      </p:pic>
    </p:spTree>
    <p:extLst>
      <p:ext uri="{BB962C8B-B14F-4D97-AF65-F5344CB8AC3E}">
        <p14:creationId xmlns:p14="http://schemas.microsoft.com/office/powerpoint/2010/main" val="418343155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C0C6-BD58-4C8D-872E-F0A2EA9E72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5F6302-C6FA-4D8B-9F4F-D8DE1F754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A9C340-8A92-4743-AE3C-AF3F7BBD0D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8E631B-167A-4D55-9DDD-F4D5AF8AA6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3B20AD-6707-4E73-A3F8-38AD14C1FE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7B77E5-65BE-418B-B32D-7EBA880D5CBD}"/>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8" name="Footer Placeholder 7">
            <a:extLst>
              <a:ext uri="{FF2B5EF4-FFF2-40B4-BE49-F238E27FC236}">
                <a16:creationId xmlns:a16="http://schemas.microsoft.com/office/drawing/2014/main" id="{2D29AC80-22E5-4CC8-9B9E-E4E52A3042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D959521-F197-408E-BFB4-29BC05E8BC4E}"/>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186296040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23F8-58F5-4D60-A3FC-FA57467610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08DD0E-0400-4D9C-919B-44D9F841AABC}"/>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4" name="Footer Placeholder 3">
            <a:extLst>
              <a:ext uri="{FF2B5EF4-FFF2-40B4-BE49-F238E27FC236}">
                <a16:creationId xmlns:a16="http://schemas.microsoft.com/office/drawing/2014/main" id="{AEF8E182-149E-46F1-AB0F-84CE671695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0DC0B5-55B3-4F13-ABFC-044BD994A12C}"/>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353946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80AC87-E4D3-4A48-AA3F-08120F7346EB}"/>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3" name="Footer Placeholder 2">
            <a:extLst>
              <a:ext uri="{FF2B5EF4-FFF2-40B4-BE49-F238E27FC236}">
                <a16:creationId xmlns:a16="http://schemas.microsoft.com/office/drawing/2014/main" id="{E9D2A83A-7AA9-4FCB-A21C-E24B0BEDA6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E5C504-5D0D-4D8F-A9EE-F0C6BE3A829A}"/>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373470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9AFA-1DBA-463A-9E1E-D60A9B335E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03BDE0-F26B-4EEB-B9DB-F93AB45BD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E8A70B-BAF9-4C98-8DA3-0DB238C86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AB7C8C-3860-406D-9317-DBAF5A02C1CA}"/>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6" name="Footer Placeholder 5">
            <a:extLst>
              <a:ext uri="{FF2B5EF4-FFF2-40B4-BE49-F238E27FC236}">
                <a16:creationId xmlns:a16="http://schemas.microsoft.com/office/drawing/2014/main" id="{996BEF75-5AB4-4489-8F07-D00F109506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DD1193-99BC-483F-BCA9-DCCF346C7815}"/>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412815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B2FF-23DE-4E2A-B276-4AF0F5DEC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3DD8E6-2302-4557-96CF-CE94E4394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C4C5AC-4049-4E6A-83A4-960C3153F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4A2C4-D328-470C-B66D-2A5B8AB03E32}"/>
              </a:ext>
            </a:extLst>
          </p:cNvPr>
          <p:cNvSpPr>
            <a:spLocks noGrp="1"/>
          </p:cNvSpPr>
          <p:nvPr>
            <p:ph type="dt" sz="half" idx="10"/>
          </p:nvPr>
        </p:nvSpPr>
        <p:spPr/>
        <p:txBody>
          <a:bodyPr/>
          <a:lstStyle/>
          <a:p>
            <a:fld id="{7FDB07DB-01A4-4536-AB7A-52C4F0352E07}" type="datetimeFigureOut">
              <a:rPr lang="en-GB" smtClean="0"/>
              <a:t>02/02/2021</a:t>
            </a:fld>
            <a:endParaRPr lang="en-GB"/>
          </a:p>
        </p:txBody>
      </p:sp>
      <p:sp>
        <p:nvSpPr>
          <p:cNvPr id="6" name="Footer Placeholder 5">
            <a:extLst>
              <a:ext uri="{FF2B5EF4-FFF2-40B4-BE49-F238E27FC236}">
                <a16:creationId xmlns:a16="http://schemas.microsoft.com/office/drawing/2014/main" id="{0EFC1F34-182B-44F2-886F-AE7A6CE12C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9178D-4132-472A-A5AB-A7C9819A6049}"/>
              </a:ext>
            </a:extLst>
          </p:cNvPr>
          <p:cNvSpPr>
            <a:spLocks noGrp="1"/>
          </p:cNvSpPr>
          <p:nvPr>
            <p:ph type="sldNum" sz="quarter" idx="12"/>
          </p:nvPr>
        </p:nvSpPr>
        <p:spPr/>
        <p:txBody>
          <a:bodyPr/>
          <a:lstStyle/>
          <a:p>
            <a:fld id="{0A5F3634-3CF4-4730-B8E0-D62BE36B2A57}" type="slidenum">
              <a:rPr lang="en-GB" smtClean="0"/>
              <a:t>‹#›</a:t>
            </a:fld>
            <a:endParaRPr lang="en-GB"/>
          </a:p>
        </p:txBody>
      </p:sp>
    </p:spTree>
    <p:extLst>
      <p:ext uri="{BB962C8B-B14F-4D97-AF65-F5344CB8AC3E}">
        <p14:creationId xmlns:p14="http://schemas.microsoft.com/office/powerpoint/2010/main" val="331296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912AD2-F6B0-4958-93A3-C9E0A4E06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A5D094-70B4-4C12-8CE1-65AA70849F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159EEE-3F4D-484B-B2C4-B57772F6A8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B07DB-01A4-4536-AB7A-52C4F0352E07}" type="datetimeFigureOut">
              <a:rPr lang="en-GB" smtClean="0"/>
              <a:t>02/02/2021</a:t>
            </a:fld>
            <a:endParaRPr lang="en-GB"/>
          </a:p>
        </p:txBody>
      </p:sp>
      <p:sp>
        <p:nvSpPr>
          <p:cNvPr id="5" name="Footer Placeholder 4">
            <a:extLst>
              <a:ext uri="{FF2B5EF4-FFF2-40B4-BE49-F238E27FC236}">
                <a16:creationId xmlns:a16="http://schemas.microsoft.com/office/drawing/2014/main" id="{9DDEEDBF-074B-49FA-B7D4-3734F8DC8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15EDF4-651C-4EC6-8598-7BDADCA6A8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F3634-3CF4-4730-B8E0-D62BE36B2A57}" type="slidenum">
              <a:rPr lang="en-GB" smtClean="0"/>
              <a:t>‹#›</a:t>
            </a:fld>
            <a:endParaRPr lang="en-GB"/>
          </a:p>
        </p:txBody>
      </p:sp>
    </p:spTree>
    <p:extLst>
      <p:ext uri="{BB962C8B-B14F-4D97-AF65-F5344CB8AC3E}">
        <p14:creationId xmlns:p14="http://schemas.microsoft.com/office/powerpoint/2010/main" val="155606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hebluediamondgallery.com/handwriting/q/questions.html"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6715C-3003-4CBA-A14B-D2FF76792688}"/>
              </a:ext>
            </a:extLst>
          </p:cNvPr>
          <p:cNvSpPr>
            <a:spLocks noGrp="1"/>
          </p:cNvSpPr>
          <p:nvPr>
            <p:ph type="ctrTitle"/>
          </p:nvPr>
        </p:nvSpPr>
        <p:spPr/>
        <p:txBody>
          <a:bodyPr/>
          <a:lstStyle/>
          <a:p>
            <a:r>
              <a:rPr lang="en-GB" b="1" dirty="0"/>
              <a:t>Proxy Ordering</a:t>
            </a:r>
          </a:p>
        </p:txBody>
      </p:sp>
      <p:sp>
        <p:nvSpPr>
          <p:cNvPr id="3" name="Subtitle 2">
            <a:extLst>
              <a:ext uri="{FF2B5EF4-FFF2-40B4-BE49-F238E27FC236}">
                <a16:creationId xmlns:a16="http://schemas.microsoft.com/office/drawing/2014/main" id="{44DE968B-35D4-48DA-8551-80FA8492F74E}"/>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22538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99DD-94DD-4BDD-8BCA-AB598A2D80FB}"/>
              </a:ext>
            </a:extLst>
          </p:cNvPr>
          <p:cNvSpPr>
            <a:spLocks noGrp="1"/>
          </p:cNvSpPr>
          <p:nvPr>
            <p:ph type="title"/>
          </p:nvPr>
        </p:nvSpPr>
        <p:spPr/>
        <p:txBody>
          <a:bodyPr/>
          <a:lstStyle/>
          <a:p>
            <a:r>
              <a:rPr lang="en-GB" b="1" dirty="0"/>
              <a:t>Proxy Ordering Step by Step</a:t>
            </a:r>
          </a:p>
        </p:txBody>
      </p:sp>
      <p:pic>
        <p:nvPicPr>
          <p:cNvPr id="1026" name="Picture 2" descr="Flow diagram: Best practice for implementation ">
            <a:extLst>
              <a:ext uri="{FF2B5EF4-FFF2-40B4-BE49-F238E27FC236}">
                <a16:creationId xmlns:a16="http://schemas.microsoft.com/office/drawing/2014/main" id="{519724A7-FCC2-42F0-94D3-BF50E2A6CFD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140" y="1690688"/>
            <a:ext cx="8089720" cy="503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79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99DD-94DD-4BDD-8BCA-AB598A2D80FB}"/>
              </a:ext>
            </a:extLst>
          </p:cNvPr>
          <p:cNvSpPr>
            <a:spLocks noGrp="1"/>
          </p:cNvSpPr>
          <p:nvPr>
            <p:ph type="title"/>
          </p:nvPr>
        </p:nvSpPr>
        <p:spPr/>
        <p:txBody>
          <a:bodyPr/>
          <a:lstStyle/>
          <a:p>
            <a:r>
              <a:rPr lang="en-GB" b="1" dirty="0"/>
              <a:t>Proxy Ordering</a:t>
            </a:r>
          </a:p>
        </p:txBody>
      </p:sp>
      <p:pic>
        <p:nvPicPr>
          <p:cNvPr id="11" name="Picture 10">
            <a:extLst>
              <a:ext uri="{FF2B5EF4-FFF2-40B4-BE49-F238E27FC236}">
                <a16:creationId xmlns:a16="http://schemas.microsoft.com/office/drawing/2014/main" id="{961A3F87-EE78-4072-9AB8-A4BD8779400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66934" y="2265514"/>
            <a:ext cx="5458132" cy="3638755"/>
          </a:xfrm>
          <a:prstGeom prst="rect">
            <a:avLst/>
          </a:prstGeom>
        </p:spPr>
      </p:pic>
      <p:sp>
        <p:nvSpPr>
          <p:cNvPr id="12" name="TextBox 11">
            <a:extLst>
              <a:ext uri="{FF2B5EF4-FFF2-40B4-BE49-F238E27FC236}">
                <a16:creationId xmlns:a16="http://schemas.microsoft.com/office/drawing/2014/main" id="{8A742E26-F9DA-47AF-A0C2-E4F314D9D45C}"/>
              </a:ext>
            </a:extLst>
          </p:cNvPr>
          <p:cNvSpPr txBox="1"/>
          <p:nvPr/>
        </p:nvSpPr>
        <p:spPr>
          <a:xfrm>
            <a:off x="952500" y="7017844"/>
            <a:ext cx="5458132" cy="230832"/>
          </a:xfrm>
          <a:prstGeom prst="rect">
            <a:avLst/>
          </a:prstGeom>
          <a:noFill/>
        </p:spPr>
        <p:txBody>
          <a:bodyPr wrap="square" rtlCol="0">
            <a:spAutoFit/>
          </a:bodyPr>
          <a:lstStyle/>
          <a:p>
            <a:r>
              <a:rPr lang="en-GB" sz="900">
                <a:hlinkClick r:id="rId3" tooltip="http://www.thebluediamondgallery.com/handwriting/q/questions.html"/>
              </a:rPr>
              <a:t>This Photo</a:t>
            </a:r>
            <a:r>
              <a:rPr lang="en-GB" sz="900"/>
              <a:t> by Unknown Author is licensed under </a:t>
            </a:r>
            <a:r>
              <a:rPr lang="en-GB" sz="900">
                <a:hlinkClick r:id="rId4" tooltip="https://creativecommons.org/licenses/by-sa/3.0/"/>
              </a:rPr>
              <a:t>CC BY-SA</a:t>
            </a:r>
            <a:endParaRPr lang="en-GB" sz="900"/>
          </a:p>
        </p:txBody>
      </p:sp>
    </p:spTree>
    <p:extLst>
      <p:ext uri="{BB962C8B-B14F-4D97-AF65-F5344CB8AC3E}">
        <p14:creationId xmlns:p14="http://schemas.microsoft.com/office/powerpoint/2010/main" val="9322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What is Proxy Ordering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a:bodyPr>
          <a:lstStyle/>
          <a:p>
            <a:pPr marL="541338" indent="-365125" algn="l" fontAlgn="base">
              <a:lnSpc>
                <a:spcPct val="110000"/>
              </a:lnSpc>
            </a:pPr>
            <a:r>
              <a:rPr lang="en-GB" b="0" i="0" dirty="0">
                <a:effectLst/>
                <a:latin typeface="-apple-system"/>
              </a:rPr>
              <a:t>Proxy access was developed to allow someone other than the patient to access and manage parts of their GP online services account on their behalf. The staff member is given their own online access account (rather than using the patient’s login details). </a:t>
            </a:r>
          </a:p>
          <a:p>
            <a:pPr marL="541338" indent="-365125" algn="l" fontAlgn="base">
              <a:lnSpc>
                <a:spcPct val="110000"/>
              </a:lnSpc>
            </a:pPr>
            <a:endParaRPr lang="en-GB" sz="900" b="0" i="0" dirty="0">
              <a:effectLst/>
              <a:latin typeface="-apple-system"/>
            </a:endParaRPr>
          </a:p>
          <a:p>
            <a:pPr marL="541338" indent="-365125" algn="l" fontAlgn="base">
              <a:lnSpc>
                <a:spcPct val="110000"/>
              </a:lnSpc>
            </a:pPr>
            <a:r>
              <a:rPr lang="en-GB" b="0" i="0" dirty="0">
                <a:effectLst/>
                <a:latin typeface="-apple-system"/>
              </a:rPr>
              <a:t>GP practices can set up proxy access to see things such as up to date and accurate information on people they care for including; brief medical over, diagnoses, allergies</a:t>
            </a:r>
            <a:r>
              <a:rPr lang="en-GB" dirty="0">
                <a:latin typeface="-apple-system"/>
              </a:rPr>
              <a:t>/adverse reactions and other clinical data</a:t>
            </a:r>
            <a:endParaRPr lang="en-GB" dirty="0"/>
          </a:p>
        </p:txBody>
      </p:sp>
    </p:spTree>
    <p:extLst>
      <p:ext uri="{BB962C8B-B14F-4D97-AF65-F5344CB8AC3E}">
        <p14:creationId xmlns:p14="http://schemas.microsoft.com/office/powerpoint/2010/main" val="242590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What is Proxy Ordering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a:bodyPr>
          <a:lstStyle/>
          <a:p>
            <a:pPr marL="0" indent="0" algn="l" fontAlgn="base">
              <a:lnSpc>
                <a:spcPct val="110000"/>
              </a:lnSpc>
              <a:buNone/>
            </a:pPr>
            <a:r>
              <a:rPr lang="en-GB" b="0" i="0" dirty="0">
                <a:solidFill>
                  <a:srgbClr val="202A30"/>
                </a:solidFill>
                <a:effectLst/>
                <a:latin typeface="-apple-system"/>
              </a:rPr>
              <a:t>When staff in the care home are given proxy access by the GP practice, they can:</a:t>
            </a:r>
          </a:p>
          <a:p>
            <a:pPr marL="0" indent="0" algn="l" fontAlgn="base">
              <a:lnSpc>
                <a:spcPct val="110000"/>
              </a:lnSpc>
              <a:buNone/>
            </a:pPr>
            <a:endParaRPr lang="en-GB" sz="100" b="0" i="0" dirty="0">
              <a:solidFill>
                <a:srgbClr val="202A30"/>
              </a:solidFill>
              <a:effectLst/>
              <a:latin typeface="-apple-system"/>
            </a:endParaRPr>
          </a:p>
          <a:p>
            <a:pPr marL="541338" indent="-365125" algn="l" fontAlgn="base">
              <a:lnSpc>
                <a:spcPct val="110000"/>
              </a:lnSpc>
              <a:buFont typeface="Arial" panose="020B0604020202020204" pitchFamily="34" charset="0"/>
              <a:buChar char="•"/>
            </a:pPr>
            <a:r>
              <a:rPr lang="en-GB" dirty="0">
                <a:solidFill>
                  <a:srgbClr val="202A30"/>
                </a:solidFill>
                <a:latin typeface="-apple-system"/>
              </a:rPr>
              <a:t>O</a:t>
            </a:r>
            <a:r>
              <a:rPr lang="en-GB" b="0" i="0" dirty="0">
                <a:solidFill>
                  <a:srgbClr val="202A30"/>
                </a:solidFill>
                <a:effectLst/>
                <a:latin typeface="-apple-system"/>
              </a:rPr>
              <a:t>rder repeat prescriptions</a:t>
            </a:r>
          </a:p>
          <a:p>
            <a:pPr marL="541338" indent="-365125" algn="l" fontAlgn="base">
              <a:lnSpc>
                <a:spcPct val="110000"/>
              </a:lnSpc>
              <a:buFont typeface="Arial" panose="020B0604020202020204" pitchFamily="34" charset="0"/>
              <a:buChar char="•"/>
            </a:pPr>
            <a:r>
              <a:rPr lang="en-GB" dirty="0">
                <a:solidFill>
                  <a:srgbClr val="202A30"/>
                </a:solidFill>
                <a:latin typeface="-apple-system"/>
              </a:rPr>
              <a:t>I</a:t>
            </a:r>
            <a:r>
              <a:rPr lang="en-GB" b="0" i="0" dirty="0">
                <a:solidFill>
                  <a:srgbClr val="202A30"/>
                </a:solidFill>
                <a:effectLst/>
                <a:latin typeface="-apple-system"/>
              </a:rPr>
              <a:t>nclude a note to the GP.</a:t>
            </a:r>
          </a:p>
          <a:p>
            <a:pPr marL="541338" indent="-365125" algn="l" fontAlgn="base">
              <a:lnSpc>
                <a:spcPct val="110000"/>
              </a:lnSpc>
            </a:pPr>
            <a:r>
              <a:rPr lang="en-GB" b="0" i="0" dirty="0">
                <a:solidFill>
                  <a:srgbClr val="202A30"/>
                </a:solidFill>
                <a:effectLst/>
                <a:latin typeface="-apple-system"/>
              </a:rPr>
              <a:t>Adding a note to the GP practice may be particularly useful when an item is marked on the GP system as needing to be reviewed with the patient. </a:t>
            </a:r>
            <a:endParaRPr lang="en-GB" dirty="0"/>
          </a:p>
        </p:txBody>
      </p:sp>
    </p:spTree>
    <p:extLst>
      <p:ext uri="{BB962C8B-B14F-4D97-AF65-F5344CB8AC3E}">
        <p14:creationId xmlns:p14="http://schemas.microsoft.com/office/powerpoint/2010/main" val="2968229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What is Proxy Ordering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fontScale="92500"/>
          </a:bodyPr>
          <a:lstStyle/>
          <a:p>
            <a:pPr marL="0" indent="0" algn="l" fontAlgn="base">
              <a:lnSpc>
                <a:spcPct val="100000"/>
              </a:lnSpc>
              <a:buNone/>
            </a:pPr>
            <a:r>
              <a:rPr lang="en-GB" b="1" i="0" dirty="0">
                <a:solidFill>
                  <a:srgbClr val="202A30"/>
                </a:solidFill>
                <a:effectLst/>
                <a:latin typeface="-apple-system"/>
              </a:rPr>
              <a:t>Audit Trails</a:t>
            </a:r>
          </a:p>
          <a:p>
            <a:pPr marL="0" indent="0" algn="l" fontAlgn="base">
              <a:lnSpc>
                <a:spcPct val="100000"/>
              </a:lnSpc>
              <a:buNone/>
            </a:pPr>
            <a:r>
              <a:rPr lang="en-GB" b="0" i="0" dirty="0">
                <a:solidFill>
                  <a:srgbClr val="202A30"/>
                </a:solidFill>
                <a:effectLst/>
                <a:latin typeface="-apple-system"/>
              </a:rPr>
              <a:t>An audit trail is kept in the GP system when a proxy accesses a patient’s record. For repeat prescriptions it records:</a:t>
            </a:r>
          </a:p>
          <a:p>
            <a:pPr marL="0" indent="0" algn="l" fontAlgn="base">
              <a:lnSpc>
                <a:spcPct val="100000"/>
              </a:lnSpc>
              <a:buNone/>
            </a:pPr>
            <a:endParaRPr lang="en-GB" sz="600" b="0" i="0" dirty="0">
              <a:solidFill>
                <a:srgbClr val="202A30"/>
              </a:solidFill>
              <a:effectLst/>
              <a:latin typeface="-apple-system"/>
            </a:endParaRPr>
          </a:p>
          <a:p>
            <a:pPr marL="541338" indent="-365125" fontAlgn="base">
              <a:lnSpc>
                <a:spcPct val="100000"/>
              </a:lnSpc>
            </a:pPr>
            <a:r>
              <a:rPr lang="en-GB" b="0" i="0" dirty="0">
                <a:solidFill>
                  <a:srgbClr val="202A30"/>
                </a:solidFill>
                <a:effectLst/>
                <a:latin typeface="-apple-system"/>
              </a:rPr>
              <a:t>who accessed the record and when</a:t>
            </a:r>
          </a:p>
          <a:p>
            <a:pPr marL="541338" indent="-365125" fontAlgn="base">
              <a:lnSpc>
                <a:spcPct val="100000"/>
              </a:lnSpc>
            </a:pPr>
            <a:r>
              <a:rPr lang="en-GB" b="0" i="0" dirty="0">
                <a:solidFill>
                  <a:srgbClr val="202A30"/>
                </a:solidFill>
                <a:effectLst/>
                <a:latin typeface="-apple-system"/>
              </a:rPr>
              <a:t>what medication was ordered</a:t>
            </a:r>
          </a:p>
          <a:p>
            <a:pPr marL="541338" indent="-365125" fontAlgn="base">
              <a:lnSpc>
                <a:spcPct val="100000"/>
              </a:lnSpc>
            </a:pPr>
            <a:r>
              <a:rPr lang="en-GB" b="0" i="0" dirty="0">
                <a:solidFill>
                  <a:srgbClr val="202A30"/>
                </a:solidFill>
                <a:effectLst/>
                <a:latin typeface="-apple-system"/>
              </a:rPr>
              <a:t>who authorised or rejected the request and when.</a:t>
            </a:r>
          </a:p>
          <a:p>
            <a:pPr marL="541338" indent="-365125" fontAlgn="base">
              <a:lnSpc>
                <a:spcPct val="100000"/>
              </a:lnSpc>
            </a:pPr>
            <a:endParaRPr lang="en-GB" sz="600" dirty="0">
              <a:solidFill>
                <a:srgbClr val="202A30"/>
              </a:solidFill>
              <a:latin typeface="-apple-system"/>
            </a:endParaRPr>
          </a:p>
          <a:p>
            <a:pPr marL="176213" indent="0" algn="ctr" fontAlgn="base">
              <a:lnSpc>
                <a:spcPct val="100000"/>
              </a:lnSpc>
              <a:buNone/>
            </a:pPr>
            <a:r>
              <a:rPr lang="en-GB" b="1" dirty="0">
                <a:solidFill>
                  <a:srgbClr val="FF0000"/>
                </a:solidFill>
                <a:latin typeface="-apple-system"/>
              </a:rPr>
              <a:t>This would assist home with CQC’s Regulation 12 around Safe Handling of Medication and also assist with safeguarding and other investigations. </a:t>
            </a:r>
            <a:endParaRPr lang="en-GB" b="1" dirty="0">
              <a:solidFill>
                <a:srgbClr val="FF0000"/>
              </a:solidFill>
            </a:endParaRPr>
          </a:p>
        </p:txBody>
      </p:sp>
    </p:spTree>
    <p:extLst>
      <p:ext uri="{BB962C8B-B14F-4D97-AF65-F5344CB8AC3E}">
        <p14:creationId xmlns:p14="http://schemas.microsoft.com/office/powerpoint/2010/main" val="268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What is Proxy Ordering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fontScale="77500" lnSpcReduction="20000"/>
          </a:bodyPr>
          <a:lstStyle/>
          <a:p>
            <a:pPr marL="0" indent="0" algn="l" fontAlgn="base">
              <a:buNone/>
            </a:pPr>
            <a:r>
              <a:rPr lang="en-GB" b="1" i="0" dirty="0">
                <a:solidFill>
                  <a:srgbClr val="003087"/>
                </a:solidFill>
                <a:effectLst/>
              </a:rPr>
              <a:t>Who needs to be involved?</a:t>
            </a:r>
          </a:p>
          <a:p>
            <a:pPr marL="0" indent="0" algn="l" fontAlgn="base">
              <a:buNone/>
            </a:pPr>
            <a:endParaRPr lang="en-GB" sz="600" b="1" i="0" dirty="0">
              <a:solidFill>
                <a:srgbClr val="003087"/>
              </a:solidFill>
              <a:effectLst/>
            </a:endParaRPr>
          </a:p>
          <a:p>
            <a:pPr marL="0" indent="0" algn="l" fontAlgn="base">
              <a:buNone/>
            </a:pPr>
            <a:r>
              <a:rPr lang="en-GB" b="0" i="0" dirty="0">
                <a:solidFill>
                  <a:srgbClr val="202A30"/>
                </a:solidFill>
                <a:effectLst/>
              </a:rPr>
              <a:t>The following people need to be involved:</a:t>
            </a:r>
          </a:p>
          <a:p>
            <a:pPr marL="0" indent="0" algn="l" fontAlgn="base">
              <a:lnSpc>
                <a:spcPct val="120000"/>
              </a:lnSpc>
              <a:buNone/>
            </a:pPr>
            <a:endParaRPr lang="en-GB" sz="600" b="0" i="0" dirty="0">
              <a:solidFill>
                <a:srgbClr val="202A30"/>
              </a:solidFill>
              <a:effectLst/>
            </a:endParaRPr>
          </a:p>
          <a:p>
            <a:pPr marL="541338" indent="-365125" algn="l" fontAlgn="base">
              <a:lnSpc>
                <a:spcPct val="120000"/>
              </a:lnSpc>
              <a:buFont typeface="Arial" panose="020B0604020202020204" pitchFamily="34" charset="0"/>
              <a:buChar char="•"/>
            </a:pPr>
            <a:r>
              <a:rPr lang="en-GB" b="1" i="0" dirty="0">
                <a:solidFill>
                  <a:srgbClr val="202A30"/>
                </a:solidFill>
                <a:effectLst/>
              </a:rPr>
              <a:t>Care home lead </a:t>
            </a:r>
            <a:r>
              <a:rPr lang="en-GB" b="0" i="0" dirty="0">
                <a:solidFill>
                  <a:srgbClr val="202A30"/>
                </a:solidFill>
                <a:effectLst/>
              </a:rPr>
              <a:t>is the person who will manage talking to residents and their representatives, brief other care home staff about the changes and what they will need to do, and work with the GP practice</a:t>
            </a:r>
          </a:p>
          <a:p>
            <a:pPr marL="541338" indent="-365125" algn="l" fontAlgn="base">
              <a:lnSpc>
                <a:spcPct val="120000"/>
              </a:lnSpc>
              <a:buFont typeface="Arial" panose="020B0604020202020204" pitchFamily="34" charset="0"/>
              <a:buChar char="•"/>
            </a:pPr>
            <a:r>
              <a:rPr lang="en-GB" b="1" i="0" dirty="0">
                <a:solidFill>
                  <a:srgbClr val="202A30"/>
                </a:solidFill>
                <a:effectLst/>
              </a:rPr>
              <a:t>GP practice lead</a:t>
            </a:r>
            <a:r>
              <a:rPr lang="en-GB" b="0" i="0" dirty="0">
                <a:solidFill>
                  <a:srgbClr val="202A30"/>
                </a:solidFill>
                <a:effectLst/>
              </a:rPr>
              <a:t> to work with the care home project lead, set up proxy access accounts for the care home staff and link these to each named residents’ GP record</a:t>
            </a:r>
          </a:p>
          <a:p>
            <a:pPr marL="541338" indent="-365125" algn="l" fontAlgn="base">
              <a:lnSpc>
                <a:spcPct val="120000"/>
              </a:lnSpc>
              <a:buFont typeface="Arial" panose="020B0604020202020204" pitchFamily="34" charset="0"/>
              <a:buChar char="•"/>
            </a:pPr>
            <a:r>
              <a:rPr lang="en-GB" b="1" i="0" dirty="0">
                <a:solidFill>
                  <a:srgbClr val="202A30"/>
                </a:solidFill>
                <a:effectLst/>
              </a:rPr>
              <a:t>Care home staff</a:t>
            </a:r>
            <a:r>
              <a:rPr lang="en-GB" b="0" i="0" dirty="0">
                <a:solidFill>
                  <a:srgbClr val="202A30"/>
                </a:solidFill>
                <a:effectLst/>
              </a:rPr>
              <a:t> who will order medication using the agreed process, understand their responsibility for security and confidentiality and be up to date with information governance training</a:t>
            </a:r>
          </a:p>
        </p:txBody>
      </p:sp>
    </p:spTree>
    <p:extLst>
      <p:ext uri="{BB962C8B-B14F-4D97-AF65-F5344CB8AC3E}">
        <p14:creationId xmlns:p14="http://schemas.microsoft.com/office/powerpoint/2010/main" val="419285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What is Proxy Ordering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fontScale="85000" lnSpcReduction="10000"/>
          </a:bodyPr>
          <a:lstStyle/>
          <a:p>
            <a:pPr marL="0" indent="0" algn="l" fontAlgn="base">
              <a:lnSpc>
                <a:spcPct val="120000"/>
              </a:lnSpc>
              <a:buNone/>
            </a:pPr>
            <a:r>
              <a:rPr lang="en-GB" b="1" i="0" dirty="0">
                <a:solidFill>
                  <a:srgbClr val="003087"/>
                </a:solidFill>
                <a:effectLst/>
              </a:rPr>
              <a:t>Who needs to be involved?</a:t>
            </a:r>
          </a:p>
          <a:p>
            <a:pPr marL="0" indent="0" algn="l" fontAlgn="base">
              <a:lnSpc>
                <a:spcPct val="120000"/>
              </a:lnSpc>
              <a:buNone/>
            </a:pPr>
            <a:endParaRPr lang="en-GB" sz="700" b="1" i="0" dirty="0">
              <a:solidFill>
                <a:srgbClr val="003087"/>
              </a:solidFill>
              <a:effectLst/>
            </a:endParaRPr>
          </a:p>
          <a:p>
            <a:pPr marL="541338" indent="-365125" algn="l" fontAlgn="base">
              <a:lnSpc>
                <a:spcPct val="120000"/>
              </a:lnSpc>
              <a:buFont typeface="Arial" panose="020B0604020202020204" pitchFamily="34" charset="0"/>
              <a:buChar char="•"/>
            </a:pPr>
            <a:r>
              <a:rPr lang="en-GB" b="1" i="0" dirty="0">
                <a:solidFill>
                  <a:srgbClr val="202A30"/>
                </a:solidFill>
                <a:effectLst/>
              </a:rPr>
              <a:t>GPs </a:t>
            </a:r>
            <a:r>
              <a:rPr lang="en-GB" b="0" i="0" dirty="0">
                <a:solidFill>
                  <a:srgbClr val="202A30"/>
                </a:solidFill>
                <a:effectLst/>
              </a:rPr>
              <a:t>who will use existing process to authorise or reject medication requests</a:t>
            </a:r>
          </a:p>
          <a:p>
            <a:pPr marL="541338" indent="-365125" algn="l" fontAlgn="base">
              <a:lnSpc>
                <a:spcPct val="120000"/>
              </a:lnSpc>
              <a:buFont typeface="Arial" panose="020B0604020202020204" pitchFamily="34" charset="0"/>
              <a:buChar char="•"/>
            </a:pPr>
            <a:r>
              <a:rPr lang="en-GB" b="1" i="0" dirty="0">
                <a:solidFill>
                  <a:srgbClr val="202A30"/>
                </a:solidFill>
                <a:effectLst/>
              </a:rPr>
              <a:t>Pharmacist</a:t>
            </a:r>
            <a:r>
              <a:rPr lang="en-GB" b="0" i="0" dirty="0">
                <a:solidFill>
                  <a:srgbClr val="202A30"/>
                </a:solidFill>
                <a:effectLst/>
              </a:rPr>
              <a:t> who will use existing processes to dispense medication</a:t>
            </a:r>
          </a:p>
          <a:p>
            <a:pPr marL="541338" indent="-365125" algn="l" fontAlgn="base">
              <a:lnSpc>
                <a:spcPct val="120000"/>
              </a:lnSpc>
              <a:buFont typeface="Arial" panose="020B0604020202020204" pitchFamily="34" charset="0"/>
              <a:buChar char="•"/>
            </a:pPr>
            <a:r>
              <a:rPr lang="en-GB" b="1" i="0" dirty="0">
                <a:solidFill>
                  <a:srgbClr val="202A30"/>
                </a:solidFill>
                <a:effectLst/>
              </a:rPr>
              <a:t>Residents</a:t>
            </a:r>
            <a:r>
              <a:rPr lang="en-GB" b="0" i="0" dirty="0">
                <a:solidFill>
                  <a:srgbClr val="202A30"/>
                </a:solidFill>
                <a:effectLst/>
              </a:rPr>
              <a:t> (or their representatives) known to the GP practice who will give or refuse permission for care home staff to have proxy access to their GP record</a:t>
            </a:r>
          </a:p>
          <a:p>
            <a:pPr marL="541338" indent="-365125" algn="l" fontAlgn="base">
              <a:lnSpc>
                <a:spcPct val="120000"/>
              </a:lnSpc>
              <a:buFont typeface="Arial" panose="020B0604020202020204" pitchFamily="34" charset="0"/>
              <a:buChar char="•"/>
            </a:pPr>
            <a:r>
              <a:rPr lang="en-GB" b="1" i="0" dirty="0">
                <a:solidFill>
                  <a:srgbClr val="202A30"/>
                </a:solidFill>
                <a:effectLst/>
              </a:rPr>
              <a:t>Resident’s representative(s)</a:t>
            </a:r>
            <a:r>
              <a:rPr lang="en-GB" b="0" i="0" dirty="0">
                <a:solidFill>
                  <a:srgbClr val="202A30"/>
                </a:solidFill>
                <a:effectLst/>
              </a:rPr>
              <a:t> where the resident cannot understand and make informed decisions </a:t>
            </a:r>
            <a:r>
              <a:rPr lang="en-GB" b="0" i="0">
                <a:solidFill>
                  <a:srgbClr val="202A30"/>
                </a:solidFill>
                <a:effectLst/>
              </a:rPr>
              <a:t>for themselves</a:t>
            </a:r>
            <a:endParaRPr lang="en-GB" b="0" i="0" dirty="0">
              <a:solidFill>
                <a:srgbClr val="202A30"/>
              </a:solidFill>
              <a:effectLst/>
            </a:endParaRPr>
          </a:p>
        </p:txBody>
      </p:sp>
    </p:spTree>
    <p:extLst>
      <p:ext uri="{BB962C8B-B14F-4D97-AF65-F5344CB8AC3E}">
        <p14:creationId xmlns:p14="http://schemas.microsoft.com/office/powerpoint/2010/main" val="388346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SWL Proxy Ordering Project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p:txBody>
          <a:bodyPr>
            <a:normAutofit fontScale="92500"/>
          </a:bodyPr>
          <a:lstStyle/>
          <a:p>
            <a:pPr marL="0" indent="0" algn="l" fontAlgn="base">
              <a:lnSpc>
                <a:spcPct val="120000"/>
              </a:lnSpc>
              <a:buNone/>
            </a:pPr>
            <a:r>
              <a:rPr lang="en-GB" b="1" i="0" dirty="0">
                <a:solidFill>
                  <a:srgbClr val="202A30"/>
                </a:solidFill>
                <a:effectLst/>
                <a:latin typeface="-apple-system"/>
              </a:rPr>
              <a:t>Proxy Ordering Project </a:t>
            </a:r>
          </a:p>
          <a:p>
            <a:pPr marL="0" indent="0" algn="l" fontAlgn="base">
              <a:lnSpc>
                <a:spcPct val="120000"/>
              </a:lnSpc>
              <a:buNone/>
            </a:pPr>
            <a:endParaRPr lang="en-GB" sz="600" b="1" dirty="0">
              <a:solidFill>
                <a:srgbClr val="202A30"/>
              </a:solidFill>
              <a:latin typeface="-apple-system"/>
            </a:endParaRPr>
          </a:p>
          <a:p>
            <a:pPr marL="0" indent="0" algn="l" fontAlgn="base">
              <a:lnSpc>
                <a:spcPct val="120000"/>
              </a:lnSpc>
              <a:buNone/>
            </a:pPr>
            <a:r>
              <a:rPr lang="en-GB" dirty="0">
                <a:solidFill>
                  <a:srgbClr val="202A30"/>
                </a:solidFill>
                <a:latin typeface="-apple-system"/>
              </a:rPr>
              <a:t>From the 1</a:t>
            </a:r>
            <a:r>
              <a:rPr lang="en-GB" baseline="30000" dirty="0">
                <a:solidFill>
                  <a:srgbClr val="202A30"/>
                </a:solidFill>
                <a:latin typeface="-apple-system"/>
              </a:rPr>
              <a:t>st</a:t>
            </a:r>
            <a:r>
              <a:rPr lang="en-GB" dirty="0">
                <a:solidFill>
                  <a:srgbClr val="202A30"/>
                </a:solidFill>
                <a:latin typeface="-apple-system"/>
              </a:rPr>
              <a:t> February – 30</a:t>
            </a:r>
            <a:r>
              <a:rPr lang="en-GB" baseline="30000" dirty="0">
                <a:solidFill>
                  <a:srgbClr val="202A30"/>
                </a:solidFill>
                <a:latin typeface="-apple-system"/>
              </a:rPr>
              <a:t>th</a:t>
            </a:r>
            <a:r>
              <a:rPr lang="en-GB" dirty="0">
                <a:solidFill>
                  <a:srgbClr val="202A30"/>
                </a:solidFill>
                <a:latin typeface="-apple-system"/>
              </a:rPr>
              <a:t> April 2021, South West London are commencing an project to implement proxy ordering in 98 of its Care Homes.</a:t>
            </a:r>
          </a:p>
          <a:p>
            <a:pPr marL="0" indent="0" algn="l" fontAlgn="base">
              <a:lnSpc>
                <a:spcPct val="120000"/>
              </a:lnSpc>
              <a:buNone/>
            </a:pPr>
            <a:endParaRPr lang="en-GB" sz="600" dirty="0">
              <a:solidFill>
                <a:srgbClr val="202A30"/>
              </a:solidFill>
              <a:latin typeface="-apple-system"/>
            </a:endParaRPr>
          </a:p>
          <a:p>
            <a:pPr marL="0" indent="0" algn="l" fontAlgn="base">
              <a:lnSpc>
                <a:spcPct val="120000"/>
              </a:lnSpc>
              <a:buNone/>
            </a:pPr>
            <a:r>
              <a:rPr lang="en-GB" dirty="0">
                <a:solidFill>
                  <a:srgbClr val="202A30"/>
                </a:solidFill>
                <a:latin typeface="-apple-system"/>
              </a:rPr>
              <a:t>We will be running an (EOI) expression of interest process to find 98 homes to commence this system over the next 3 months (Expression of Interest form below &amp; QR Code – to be submitted by 9</a:t>
            </a:r>
            <a:r>
              <a:rPr lang="en-GB" baseline="30000" dirty="0">
                <a:solidFill>
                  <a:srgbClr val="202A30"/>
                </a:solidFill>
                <a:latin typeface="-apple-system"/>
              </a:rPr>
              <a:t>th</a:t>
            </a:r>
            <a:r>
              <a:rPr lang="en-GB" dirty="0">
                <a:solidFill>
                  <a:srgbClr val="202A30"/>
                </a:solidFill>
                <a:latin typeface="-apple-system"/>
              </a:rPr>
              <a:t> February 2021)</a:t>
            </a:r>
          </a:p>
          <a:p>
            <a:pPr marL="0" indent="0" algn="l" fontAlgn="base">
              <a:lnSpc>
                <a:spcPct val="100000"/>
              </a:lnSpc>
              <a:buNone/>
            </a:pPr>
            <a:r>
              <a:rPr lang="en-GB" dirty="0">
                <a:solidFill>
                  <a:srgbClr val="202A30"/>
                </a:solidFill>
                <a:latin typeface="-apple-system"/>
              </a:rPr>
              <a:t> </a:t>
            </a:r>
            <a:endParaRPr lang="en-GB" dirty="0">
              <a:solidFill>
                <a:srgbClr val="FF0000"/>
              </a:solidFill>
            </a:endParaRPr>
          </a:p>
        </p:txBody>
      </p:sp>
      <p:pic>
        <p:nvPicPr>
          <p:cNvPr id="2050" name="Picture 2" descr="Expression of Interest&#10;SW London Region Proxy Access Rollout">
            <a:extLst>
              <a:ext uri="{FF2B5EF4-FFF2-40B4-BE49-F238E27FC236}">
                <a16:creationId xmlns:a16="http://schemas.microsoft.com/office/drawing/2014/main" id="{AD42ACD7-BBB3-4573-83FE-64BA1C0741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2639" y="5175561"/>
            <a:ext cx="1416968" cy="14169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8">
            <a:extLst>
              <a:ext uri="{FF2B5EF4-FFF2-40B4-BE49-F238E27FC236}">
                <a16:creationId xmlns:a16="http://schemas.microsoft.com/office/drawing/2014/main" id="{260FFFEE-1A90-4ACE-B3A6-8763A8D88A89}"/>
              </a:ext>
            </a:extLst>
          </p:cNvPr>
          <p:cNvGraphicFramePr>
            <a:graphicFrameLocks noChangeAspect="1"/>
          </p:cNvGraphicFramePr>
          <p:nvPr>
            <p:extLst>
              <p:ext uri="{D42A27DB-BD31-4B8C-83A1-F6EECF244321}">
                <p14:modId xmlns:p14="http://schemas.microsoft.com/office/powerpoint/2010/main" val="2308085466"/>
              </p:ext>
            </p:extLst>
          </p:nvPr>
        </p:nvGraphicFramePr>
        <p:xfrm>
          <a:off x="5428066" y="5598319"/>
          <a:ext cx="1335867" cy="1157288"/>
        </p:xfrm>
        <a:graphic>
          <a:graphicData uri="http://schemas.openxmlformats.org/presentationml/2006/ole">
            <mc:AlternateContent xmlns:mc="http://schemas.openxmlformats.org/markup-compatibility/2006">
              <mc:Choice xmlns:v="urn:schemas-microsoft-com:vml" Requires="v">
                <p:oleObj name="Document" showAsIcon="1" r:id="rId3" imgW="914400" imgH="792360" progId="Word.Document.12">
                  <p:embed/>
                </p:oleObj>
              </mc:Choice>
              <mc:Fallback>
                <p:oleObj name="Document" showAsIcon="1" r:id="rId3" imgW="914400" imgH="792360" progId="Word.Document.12">
                  <p:embed/>
                  <p:pic>
                    <p:nvPicPr>
                      <p:cNvPr id="0" name=""/>
                      <p:cNvPicPr/>
                      <p:nvPr/>
                    </p:nvPicPr>
                    <p:blipFill>
                      <a:blip r:embed="rId4"/>
                      <a:stretch>
                        <a:fillRect/>
                      </a:stretch>
                    </p:blipFill>
                    <p:spPr>
                      <a:xfrm>
                        <a:off x="5428066" y="5598319"/>
                        <a:ext cx="1335867" cy="1157288"/>
                      </a:xfrm>
                      <a:prstGeom prst="rect">
                        <a:avLst/>
                      </a:prstGeom>
                    </p:spPr>
                  </p:pic>
                </p:oleObj>
              </mc:Fallback>
            </mc:AlternateContent>
          </a:graphicData>
        </a:graphic>
      </p:graphicFrame>
    </p:spTree>
    <p:extLst>
      <p:ext uri="{BB962C8B-B14F-4D97-AF65-F5344CB8AC3E}">
        <p14:creationId xmlns:p14="http://schemas.microsoft.com/office/powerpoint/2010/main" val="279342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Freeform 26">
            <a:extLst>
              <a:ext uri="{FF2B5EF4-FFF2-40B4-BE49-F238E27FC236}">
                <a16:creationId xmlns:a16="http://schemas.microsoft.com/office/drawing/2014/main" id="{2B0DD3AA-D6D0-4984-B6D0-A7B8D81BFEB5}"/>
              </a:ext>
            </a:extLst>
          </p:cNvPr>
          <p:cNvSpPr>
            <a:spLocks/>
          </p:cNvSpPr>
          <p:nvPr/>
        </p:nvSpPr>
        <p:spPr bwMode="auto">
          <a:xfrm>
            <a:off x="8257872" y="5795468"/>
            <a:ext cx="750552" cy="389130"/>
          </a:xfrm>
          <a:custGeom>
            <a:avLst/>
            <a:gdLst>
              <a:gd name="T0" fmla="*/ 100 w 204"/>
              <a:gd name="T1" fmla="*/ 0 h 114"/>
              <a:gd name="T2" fmla="*/ 44 w 204"/>
              <a:gd name="T3" fmla="*/ 12 h 114"/>
              <a:gd name="T4" fmla="*/ 44 w 204"/>
              <a:gd name="T5" fmla="*/ 12 h 114"/>
              <a:gd name="T6" fmla="*/ 31 w 204"/>
              <a:gd name="T7" fmla="*/ 92 h 114"/>
              <a:gd name="T8" fmla="*/ 103 w 204"/>
              <a:gd name="T9" fmla="*/ 114 h 114"/>
              <a:gd name="T10" fmla="*/ 159 w 204"/>
              <a:gd name="T11" fmla="*/ 101 h 114"/>
              <a:gd name="T12" fmla="*/ 172 w 204"/>
              <a:gd name="T13" fmla="*/ 21 h 114"/>
              <a:gd name="T14" fmla="*/ 100 w 204"/>
              <a:gd name="T15" fmla="*/ 0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14">
                <a:moveTo>
                  <a:pt x="100" y="0"/>
                </a:moveTo>
                <a:cubicBezTo>
                  <a:pt x="80" y="0"/>
                  <a:pt x="61" y="4"/>
                  <a:pt x="44" y="12"/>
                </a:cubicBezTo>
                <a:cubicBezTo>
                  <a:pt x="44" y="12"/>
                  <a:pt x="44" y="12"/>
                  <a:pt x="44" y="12"/>
                </a:cubicBezTo>
                <a:cubicBezTo>
                  <a:pt x="5" y="32"/>
                  <a:pt x="0" y="68"/>
                  <a:pt x="31" y="92"/>
                </a:cubicBezTo>
                <a:cubicBezTo>
                  <a:pt x="50" y="106"/>
                  <a:pt x="76" y="114"/>
                  <a:pt x="103" y="114"/>
                </a:cubicBezTo>
                <a:cubicBezTo>
                  <a:pt x="123" y="114"/>
                  <a:pt x="143" y="110"/>
                  <a:pt x="159" y="101"/>
                </a:cubicBezTo>
                <a:cubicBezTo>
                  <a:pt x="198" y="82"/>
                  <a:pt x="204" y="46"/>
                  <a:pt x="172" y="21"/>
                </a:cubicBezTo>
                <a:cubicBezTo>
                  <a:pt x="154" y="7"/>
                  <a:pt x="127" y="0"/>
                  <a:pt x="100" y="0"/>
                </a:cubicBezTo>
              </a:path>
            </a:pathLst>
          </a:custGeom>
          <a:solidFill>
            <a:schemeClr val="bg1">
              <a:lumMod val="75000"/>
            </a:schemeClr>
          </a:solidFill>
          <a:ln>
            <a:noFill/>
          </a:ln>
          <a:effectLst>
            <a:glow rad="228600">
              <a:schemeClr val="bg1">
                <a:lumMod val="85000"/>
                <a:alpha val="40000"/>
              </a:schemeClr>
            </a:glow>
          </a:effectLst>
        </p:spPr>
        <p:txBody>
          <a:bodyPr rot="0" vert="horz" wrap="square" lIns="91440" tIns="45720" rIns="91440" bIns="45720" anchor="t" anchorCtr="0" upright="1">
            <a:noAutofit/>
          </a:bodyPr>
          <a:lstStyle/>
          <a:p>
            <a:endParaRPr lang="en-US" dirty="0"/>
          </a:p>
        </p:txBody>
      </p:sp>
      <p:grpSp>
        <p:nvGrpSpPr>
          <p:cNvPr id="3" name="Group 2"/>
          <p:cNvGrpSpPr/>
          <p:nvPr/>
        </p:nvGrpSpPr>
        <p:grpSpPr>
          <a:xfrm>
            <a:off x="355396" y="276319"/>
            <a:ext cx="10361500" cy="6503023"/>
            <a:chOff x="70338" y="0"/>
            <a:chExt cx="10637236" cy="7203263"/>
          </a:xfrm>
        </p:grpSpPr>
        <p:grpSp>
          <p:nvGrpSpPr>
            <p:cNvPr id="5" name="Group 4"/>
            <p:cNvGrpSpPr/>
            <p:nvPr/>
          </p:nvGrpSpPr>
          <p:grpSpPr>
            <a:xfrm>
              <a:off x="70338" y="0"/>
              <a:ext cx="10637236" cy="7203263"/>
              <a:chOff x="0" y="0"/>
              <a:chExt cx="10637236" cy="7203263"/>
            </a:xfrm>
          </p:grpSpPr>
          <p:grpSp>
            <p:nvGrpSpPr>
              <p:cNvPr id="18" name="Group 17"/>
              <p:cNvGrpSpPr/>
              <p:nvPr/>
            </p:nvGrpSpPr>
            <p:grpSpPr>
              <a:xfrm>
                <a:off x="762000" y="1883229"/>
                <a:ext cx="6651626" cy="5320034"/>
                <a:chOff x="0" y="0"/>
                <a:chExt cx="6651626" cy="5320034"/>
              </a:xfrm>
            </p:grpSpPr>
            <p:grpSp>
              <p:nvGrpSpPr>
                <p:cNvPr id="55" name="Group 54"/>
                <p:cNvGrpSpPr/>
                <p:nvPr/>
              </p:nvGrpSpPr>
              <p:grpSpPr>
                <a:xfrm>
                  <a:off x="0" y="0"/>
                  <a:ext cx="6651626" cy="5320034"/>
                  <a:chOff x="0" y="0"/>
                  <a:chExt cx="6652096" cy="5320391"/>
                </a:xfrm>
                <a:solidFill>
                  <a:schemeClr val="tx1">
                    <a:lumMod val="65000"/>
                    <a:lumOff val="35000"/>
                  </a:schemeClr>
                </a:solidFill>
              </p:grpSpPr>
              <p:sp>
                <p:nvSpPr>
                  <p:cNvPr id="60" name="Freeform 59"/>
                  <p:cNvSpPr>
                    <a:spLocks/>
                  </p:cNvSpPr>
                  <p:nvPr/>
                </p:nvSpPr>
                <p:spPr bwMode="auto">
                  <a:xfrm>
                    <a:off x="0" y="0"/>
                    <a:ext cx="963889" cy="962593"/>
                  </a:xfrm>
                  <a:custGeom>
                    <a:avLst/>
                    <a:gdLst>
                      <a:gd name="T0" fmla="*/ 242 w 257"/>
                      <a:gd name="T1" fmla="*/ 234 h 257"/>
                      <a:gd name="T2" fmla="*/ 204 w 257"/>
                      <a:gd name="T3" fmla="*/ 195 h 257"/>
                      <a:gd name="T4" fmla="*/ 193 w 257"/>
                      <a:gd name="T5" fmla="*/ 172 h 257"/>
                      <a:gd name="T6" fmla="*/ 183 w 257"/>
                      <a:gd name="T7" fmla="*/ 145 h 257"/>
                      <a:gd name="T8" fmla="*/ 170 w 257"/>
                      <a:gd name="T9" fmla="*/ 101 h 257"/>
                      <a:gd name="T10" fmla="*/ 165 w 257"/>
                      <a:gd name="T11" fmla="*/ 86 h 257"/>
                      <a:gd name="T12" fmla="*/ 161 w 257"/>
                      <a:gd name="T13" fmla="*/ 72 h 257"/>
                      <a:gd name="T14" fmla="*/ 158 w 257"/>
                      <a:gd name="T15" fmla="*/ 64 h 257"/>
                      <a:gd name="T16" fmla="*/ 155 w 257"/>
                      <a:gd name="T17" fmla="*/ 57 h 257"/>
                      <a:gd name="T18" fmla="*/ 152 w 257"/>
                      <a:gd name="T19" fmla="*/ 48 h 257"/>
                      <a:gd name="T20" fmla="*/ 149 w 257"/>
                      <a:gd name="T21" fmla="*/ 41 h 257"/>
                      <a:gd name="T22" fmla="*/ 146 w 257"/>
                      <a:gd name="T23" fmla="*/ 34 h 257"/>
                      <a:gd name="T24" fmla="*/ 143 w 257"/>
                      <a:gd name="T25" fmla="*/ 28 h 257"/>
                      <a:gd name="T26" fmla="*/ 141 w 257"/>
                      <a:gd name="T27" fmla="*/ 24 h 257"/>
                      <a:gd name="T28" fmla="*/ 138 w 257"/>
                      <a:gd name="T29" fmla="*/ 19 h 257"/>
                      <a:gd name="T30" fmla="*/ 136 w 257"/>
                      <a:gd name="T31" fmla="*/ 16 h 257"/>
                      <a:gd name="T32" fmla="*/ 133 w 257"/>
                      <a:gd name="T33" fmla="*/ 12 h 257"/>
                      <a:gd name="T34" fmla="*/ 131 w 257"/>
                      <a:gd name="T35" fmla="*/ 10 h 257"/>
                      <a:gd name="T36" fmla="*/ 129 w 257"/>
                      <a:gd name="T37" fmla="*/ 8 h 257"/>
                      <a:gd name="T38" fmla="*/ 127 w 257"/>
                      <a:gd name="T39" fmla="*/ 7 h 257"/>
                      <a:gd name="T40" fmla="*/ 125 w 257"/>
                      <a:gd name="T41" fmla="*/ 5 h 257"/>
                      <a:gd name="T42" fmla="*/ 122 w 257"/>
                      <a:gd name="T43" fmla="*/ 3 h 257"/>
                      <a:gd name="T44" fmla="*/ 119 w 257"/>
                      <a:gd name="T45" fmla="*/ 1 h 257"/>
                      <a:gd name="T46" fmla="*/ 117 w 257"/>
                      <a:gd name="T47" fmla="*/ 0 h 257"/>
                      <a:gd name="T48" fmla="*/ 0 w 257"/>
                      <a:gd name="T49" fmla="*/ 8 h 257"/>
                      <a:gd name="T50" fmla="*/ 4 w 257"/>
                      <a:gd name="T51" fmla="*/ 10 h 257"/>
                      <a:gd name="T52" fmla="*/ 19 w 257"/>
                      <a:gd name="T53" fmla="*/ 27 h 257"/>
                      <a:gd name="T54" fmla="*/ 28 w 257"/>
                      <a:gd name="T55" fmla="*/ 48 h 257"/>
                      <a:gd name="T56" fmla="*/ 35 w 257"/>
                      <a:gd name="T57" fmla="*/ 64 h 257"/>
                      <a:gd name="T58" fmla="*/ 43 w 257"/>
                      <a:gd name="T59" fmla="*/ 92 h 257"/>
                      <a:gd name="T60" fmla="*/ 51 w 257"/>
                      <a:gd name="T61" fmla="*/ 121 h 257"/>
                      <a:gd name="T62" fmla="*/ 58 w 257"/>
                      <a:gd name="T63" fmla="*/ 145 h 257"/>
                      <a:gd name="T64" fmla="*/ 63 w 257"/>
                      <a:gd name="T65" fmla="*/ 160 h 257"/>
                      <a:gd name="T66" fmla="*/ 66 w 257"/>
                      <a:gd name="T67" fmla="*/ 169 h 257"/>
                      <a:gd name="T68" fmla="*/ 69 w 257"/>
                      <a:gd name="T69" fmla="*/ 180 h 257"/>
                      <a:gd name="T70" fmla="*/ 72 w 257"/>
                      <a:gd name="T71" fmla="*/ 189 h 257"/>
                      <a:gd name="T72" fmla="*/ 75 w 257"/>
                      <a:gd name="T73" fmla="*/ 196 h 257"/>
                      <a:gd name="T74" fmla="*/ 77 w 257"/>
                      <a:gd name="T75" fmla="*/ 201 h 257"/>
                      <a:gd name="T76" fmla="*/ 80 w 257"/>
                      <a:gd name="T77" fmla="*/ 207 h 257"/>
                      <a:gd name="T78" fmla="*/ 82 w 257"/>
                      <a:gd name="T79" fmla="*/ 213 h 257"/>
                      <a:gd name="T80" fmla="*/ 85 w 257"/>
                      <a:gd name="T81" fmla="*/ 219 h 257"/>
                      <a:gd name="T82" fmla="*/ 87 w 257"/>
                      <a:gd name="T83" fmla="*/ 223 h 257"/>
                      <a:gd name="T84" fmla="*/ 90 w 257"/>
                      <a:gd name="T85" fmla="*/ 227 h 257"/>
                      <a:gd name="T86" fmla="*/ 92 w 257"/>
                      <a:gd name="T87" fmla="*/ 231 h 257"/>
                      <a:gd name="T88" fmla="*/ 95 w 257"/>
                      <a:gd name="T89" fmla="*/ 235 h 257"/>
                      <a:gd name="T90" fmla="*/ 99 w 257"/>
                      <a:gd name="T91" fmla="*/ 239 h 257"/>
                      <a:gd name="T92" fmla="*/ 101 w 257"/>
                      <a:gd name="T93" fmla="*/ 242 h 257"/>
                      <a:gd name="T94" fmla="*/ 104 w 257"/>
                      <a:gd name="T95" fmla="*/ 245 h 257"/>
                      <a:gd name="T96" fmla="*/ 107 w 257"/>
                      <a:gd name="T97" fmla="*/ 248 h 257"/>
                      <a:gd name="T98" fmla="*/ 109 w 257"/>
                      <a:gd name="T99" fmla="*/ 250 h 257"/>
                      <a:gd name="T100" fmla="*/ 112 w 257"/>
                      <a:gd name="T101" fmla="*/ 251 h 257"/>
                      <a:gd name="T102" fmla="*/ 114 w 257"/>
                      <a:gd name="T103" fmla="*/ 253 h 257"/>
                      <a:gd name="T104" fmla="*/ 117 w 257"/>
                      <a:gd name="T105" fmla="*/ 254 h 257"/>
                      <a:gd name="T106" fmla="*/ 120 w 257"/>
                      <a:gd name="T107" fmla="*/ 256 h 257"/>
                      <a:gd name="T108" fmla="*/ 122 w 257"/>
                      <a:gd name="T109" fmla="*/ 256 h 257"/>
                      <a:gd name="T110" fmla="*/ 125 w 257"/>
                      <a:gd name="T111" fmla="*/ 257 h 257"/>
                      <a:gd name="T112" fmla="*/ 129 w 257"/>
                      <a:gd name="T113" fmla="*/ 25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7" h="257">
                        <a:moveTo>
                          <a:pt x="251" y="236"/>
                        </a:moveTo>
                        <a:cubicBezTo>
                          <a:pt x="250" y="236"/>
                          <a:pt x="249" y="236"/>
                          <a:pt x="248" y="236"/>
                        </a:cubicBezTo>
                        <a:cubicBezTo>
                          <a:pt x="248" y="236"/>
                          <a:pt x="248" y="236"/>
                          <a:pt x="248" y="236"/>
                        </a:cubicBezTo>
                        <a:cubicBezTo>
                          <a:pt x="247" y="235"/>
                          <a:pt x="246" y="235"/>
                          <a:pt x="245" y="235"/>
                        </a:cubicBezTo>
                        <a:cubicBezTo>
                          <a:pt x="244" y="235"/>
                          <a:pt x="244" y="235"/>
                          <a:pt x="243" y="234"/>
                        </a:cubicBezTo>
                        <a:cubicBezTo>
                          <a:pt x="243" y="234"/>
                          <a:pt x="242" y="234"/>
                          <a:pt x="242" y="234"/>
                        </a:cubicBezTo>
                        <a:cubicBezTo>
                          <a:pt x="241" y="234"/>
                          <a:pt x="240" y="233"/>
                          <a:pt x="239" y="233"/>
                        </a:cubicBezTo>
                        <a:cubicBezTo>
                          <a:pt x="239" y="233"/>
                          <a:pt x="239" y="233"/>
                          <a:pt x="239" y="233"/>
                        </a:cubicBezTo>
                        <a:cubicBezTo>
                          <a:pt x="237" y="232"/>
                          <a:pt x="235" y="231"/>
                          <a:pt x="233" y="230"/>
                        </a:cubicBezTo>
                        <a:cubicBezTo>
                          <a:pt x="225" y="225"/>
                          <a:pt x="218" y="217"/>
                          <a:pt x="212" y="209"/>
                        </a:cubicBezTo>
                        <a:cubicBezTo>
                          <a:pt x="212" y="209"/>
                          <a:pt x="212" y="209"/>
                          <a:pt x="212" y="209"/>
                        </a:cubicBezTo>
                        <a:cubicBezTo>
                          <a:pt x="209" y="205"/>
                          <a:pt x="206" y="200"/>
                          <a:pt x="204" y="195"/>
                        </a:cubicBezTo>
                        <a:cubicBezTo>
                          <a:pt x="204" y="195"/>
                          <a:pt x="204" y="195"/>
                          <a:pt x="204" y="195"/>
                        </a:cubicBezTo>
                        <a:cubicBezTo>
                          <a:pt x="202" y="193"/>
                          <a:pt x="201" y="190"/>
                          <a:pt x="200" y="188"/>
                        </a:cubicBezTo>
                        <a:cubicBezTo>
                          <a:pt x="200" y="188"/>
                          <a:pt x="200" y="188"/>
                          <a:pt x="200" y="188"/>
                        </a:cubicBezTo>
                        <a:cubicBezTo>
                          <a:pt x="198" y="185"/>
                          <a:pt x="197" y="182"/>
                          <a:pt x="196" y="180"/>
                        </a:cubicBezTo>
                        <a:cubicBezTo>
                          <a:pt x="196" y="180"/>
                          <a:pt x="196" y="180"/>
                          <a:pt x="196" y="180"/>
                        </a:cubicBezTo>
                        <a:cubicBezTo>
                          <a:pt x="195" y="177"/>
                          <a:pt x="194" y="174"/>
                          <a:pt x="193" y="172"/>
                        </a:cubicBezTo>
                        <a:cubicBezTo>
                          <a:pt x="193" y="171"/>
                          <a:pt x="193" y="171"/>
                          <a:pt x="193" y="171"/>
                        </a:cubicBezTo>
                        <a:cubicBezTo>
                          <a:pt x="191" y="169"/>
                          <a:pt x="190" y="166"/>
                          <a:pt x="189" y="163"/>
                        </a:cubicBezTo>
                        <a:cubicBezTo>
                          <a:pt x="189" y="163"/>
                          <a:pt x="189" y="163"/>
                          <a:pt x="189" y="163"/>
                        </a:cubicBezTo>
                        <a:cubicBezTo>
                          <a:pt x="188" y="160"/>
                          <a:pt x="187" y="157"/>
                          <a:pt x="186" y="154"/>
                        </a:cubicBezTo>
                        <a:cubicBezTo>
                          <a:pt x="186" y="154"/>
                          <a:pt x="186" y="154"/>
                          <a:pt x="186" y="154"/>
                        </a:cubicBezTo>
                        <a:cubicBezTo>
                          <a:pt x="185" y="151"/>
                          <a:pt x="184" y="148"/>
                          <a:pt x="183" y="145"/>
                        </a:cubicBezTo>
                        <a:cubicBezTo>
                          <a:pt x="183" y="145"/>
                          <a:pt x="183" y="145"/>
                          <a:pt x="183" y="145"/>
                        </a:cubicBezTo>
                        <a:cubicBezTo>
                          <a:pt x="181" y="139"/>
                          <a:pt x="179" y="133"/>
                          <a:pt x="177" y="127"/>
                        </a:cubicBezTo>
                        <a:cubicBezTo>
                          <a:pt x="177" y="127"/>
                          <a:pt x="177" y="127"/>
                          <a:pt x="177" y="126"/>
                        </a:cubicBezTo>
                        <a:cubicBezTo>
                          <a:pt x="175" y="120"/>
                          <a:pt x="174" y="114"/>
                          <a:pt x="172" y="108"/>
                        </a:cubicBezTo>
                        <a:cubicBezTo>
                          <a:pt x="171" y="106"/>
                          <a:pt x="171" y="104"/>
                          <a:pt x="170" y="103"/>
                        </a:cubicBezTo>
                        <a:cubicBezTo>
                          <a:pt x="170" y="102"/>
                          <a:pt x="170" y="102"/>
                          <a:pt x="170" y="101"/>
                        </a:cubicBezTo>
                        <a:cubicBezTo>
                          <a:pt x="169" y="100"/>
                          <a:pt x="169" y="99"/>
                          <a:pt x="169" y="98"/>
                        </a:cubicBezTo>
                        <a:cubicBezTo>
                          <a:pt x="169" y="98"/>
                          <a:pt x="169" y="97"/>
                          <a:pt x="168" y="97"/>
                        </a:cubicBezTo>
                        <a:cubicBezTo>
                          <a:pt x="168" y="95"/>
                          <a:pt x="167" y="94"/>
                          <a:pt x="167" y="92"/>
                        </a:cubicBezTo>
                        <a:cubicBezTo>
                          <a:pt x="167" y="91"/>
                          <a:pt x="167" y="91"/>
                          <a:pt x="166" y="91"/>
                        </a:cubicBezTo>
                        <a:cubicBezTo>
                          <a:pt x="166" y="90"/>
                          <a:pt x="166" y="89"/>
                          <a:pt x="166" y="89"/>
                        </a:cubicBezTo>
                        <a:cubicBezTo>
                          <a:pt x="166" y="88"/>
                          <a:pt x="165" y="87"/>
                          <a:pt x="165" y="86"/>
                        </a:cubicBezTo>
                        <a:cubicBezTo>
                          <a:pt x="165" y="85"/>
                          <a:pt x="164" y="84"/>
                          <a:pt x="164" y="82"/>
                        </a:cubicBezTo>
                        <a:cubicBezTo>
                          <a:pt x="164" y="82"/>
                          <a:pt x="164" y="81"/>
                          <a:pt x="163" y="81"/>
                        </a:cubicBezTo>
                        <a:cubicBezTo>
                          <a:pt x="163" y="81"/>
                          <a:pt x="163" y="80"/>
                          <a:pt x="163" y="80"/>
                        </a:cubicBezTo>
                        <a:cubicBezTo>
                          <a:pt x="163" y="79"/>
                          <a:pt x="163" y="79"/>
                          <a:pt x="163" y="78"/>
                        </a:cubicBezTo>
                        <a:cubicBezTo>
                          <a:pt x="162" y="77"/>
                          <a:pt x="162" y="76"/>
                          <a:pt x="161" y="74"/>
                        </a:cubicBezTo>
                        <a:cubicBezTo>
                          <a:pt x="161" y="74"/>
                          <a:pt x="161" y="73"/>
                          <a:pt x="161" y="72"/>
                        </a:cubicBezTo>
                        <a:cubicBezTo>
                          <a:pt x="160" y="72"/>
                          <a:pt x="160" y="71"/>
                          <a:pt x="160" y="71"/>
                        </a:cubicBezTo>
                        <a:cubicBezTo>
                          <a:pt x="160" y="71"/>
                          <a:pt x="160" y="71"/>
                          <a:pt x="160" y="71"/>
                        </a:cubicBezTo>
                        <a:cubicBezTo>
                          <a:pt x="160" y="71"/>
                          <a:pt x="160" y="71"/>
                          <a:pt x="160" y="71"/>
                        </a:cubicBezTo>
                        <a:cubicBezTo>
                          <a:pt x="160" y="70"/>
                          <a:pt x="160" y="69"/>
                          <a:pt x="159" y="68"/>
                        </a:cubicBezTo>
                        <a:cubicBezTo>
                          <a:pt x="159" y="68"/>
                          <a:pt x="159" y="67"/>
                          <a:pt x="159" y="66"/>
                        </a:cubicBezTo>
                        <a:cubicBezTo>
                          <a:pt x="158" y="66"/>
                          <a:pt x="158" y="65"/>
                          <a:pt x="158" y="64"/>
                        </a:cubicBezTo>
                        <a:cubicBezTo>
                          <a:pt x="158" y="64"/>
                          <a:pt x="158" y="63"/>
                          <a:pt x="158" y="63"/>
                        </a:cubicBezTo>
                        <a:cubicBezTo>
                          <a:pt x="157" y="63"/>
                          <a:pt x="157" y="62"/>
                          <a:pt x="157" y="62"/>
                        </a:cubicBezTo>
                        <a:cubicBezTo>
                          <a:pt x="157" y="62"/>
                          <a:pt x="157" y="62"/>
                          <a:pt x="157" y="62"/>
                        </a:cubicBezTo>
                        <a:cubicBezTo>
                          <a:pt x="157" y="61"/>
                          <a:pt x="157" y="61"/>
                          <a:pt x="157" y="60"/>
                        </a:cubicBezTo>
                        <a:cubicBezTo>
                          <a:pt x="156" y="60"/>
                          <a:pt x="156" y="59"/>
                          <a:pt x="156" y="59"/>
                        </a:cubicBezTo>
                        <a:cubicBezTo>
                          <a:pt x="156" y="58"/>
                          <a:pt x="156" y="58"/>
                          <a:pt x="155" y="57"/>
                        </a:cubicBezTo>
                        <a:cubicBezTo>
                          <a:pt x="155" y="56"/>
                          <a:pt x="155" y="56"/>
                          <a:pt x="155" y="55"/>
                        </a:cubicBezTo>
                        <a:cubicBezTo>
                          <a:pt x="155" y="55"/>
                          <a:pt x="155" y="54"/>
                          <a:pt x="154" y="54"/>
                        </a:cubicBezTo>
                        <a:cubicBezTo>
                          <a:pt x="154" y="53"/>
                          <a:pt x="154" y="53"/>
                          <a:pt x="154" y="53"/>
                        </a:cubicBezTo>
                        <a:cubicBezTo>
                          <a:pt x="154" y="52"/>
                          <a:pt x="153" y="52"/>
                          <a:pt x="153" y="51"/>
                        </a:cubicBezTo>
                        <a:cubicBezTo>
                          <a:pt x="153" y="51"/>
                          <a:pt x="153" y="50"/>
                          <a:pt x="153" y="50"/>
                        </a:cubicBezTo>
                        <a:cubicBezTo>
                          <a:pt x="153" y="49"/>
                          <a:pt x="152" y="49"/>
                          <a:pt x="152" y="48"/>
                        </a:cubicBezTo>
                        <a:cubicBezTo>
                          <a:pt x="152" y="48"/>
                          <a:pt x="152" y="48"/>
                          <a:pt x="152" y="47"/>
                        </a:cubicBezTo>
                        <a:cubicBezTo>
                          <a:pt x="152" y="47"/>
                          <a:pt x="151" y="46"/>
                          <a:pt x="151" y="46"/>
                        </a:cubicBezTo>
                        <a:cubicBezTo>
                          <a:pt x="151" y="46"/>
                          <a:pt x="151" y="45"/>
                          <a:pt x="151" y="45"/>
                        </a:cubicBezTo>
                        <a:cubicBezTo>
                          <a:pt x="151" y="44"/>
                          <a:pt x="150" y="44"/>
                          <a:pt x="150" y="44"/>
                        </a:cubicBezTo>
                        <a:cubicBezTo>
                          <a:pt x="150" y="43"/>
                          <a:pt x="150" y="43"/>
                          <a:pt x="150" y="42"/>
                        </a:cubicBezTo>
                        <a:cubicBezTo>
                          <a:pt x="150" y="42"/>
                          <a:pt x="149" y="42"/>
                          <a:pt x="149" y="41"/>
                        </a:cubicBezTo>
                        <a:cubicBezTo>
                          <a:pt x="149" y="41"/>
                          <a:pt x="149" y="40"/>
                          <a:pt x="149" y="40"/>
                        </a:cubicBezTo>
                        <a:cubicBezTo>
                          <a:pt x="149" y="40"/>
                          <a:pt x="148" y="39"/>
                          <a:pt x="148" y="39"/>
                        </a:cubicBezTo>
                        <a:cubicBezTo>
                          <a:pt x="148" y="38"/>
                          <a:pt x="148" y="38"/>
                          <a:pt x="148" y="38"/>
                        </a:cubicBezTo>
                        <a:cubicBezTo>
                          <a:pt x="148" y="37"/>
                          <a:pt x="147" y="37"/>
                          <a:pt x="147" y="37"/>
                        </a:cubicBezTo>
                        <a:cubicBezTo>
                          <a:pt x="147" y="36"/>
                          <a:pt x="147" y="36"/>
                          <a:pt x="147" y="35"/>
                        </a:cubicBezTo>
                        <a:cubicBezTo>
                          <a:pt x="146" y="35"/>
                          <a:pt x="146" y="35"/>
                          <a:pt x="146" y="34"/>
                        </a:cubicBezTo>
                        <a:cubicBezTo>
                          <a:pt x="146" y="34"/>
                          <a:pt x="146" y="34"/>
                          <a:pt x="146" y="33"/>
                        </a:cubicBezTo>
                        <a:cubicBezTo>
                          <a:pt x="145" y="33"/>
                          <a:pt x="145" y="33"/>
                          <a:pt x="145" y="32"/>
                        </a:cubicBezTo>
                        <a:cubicBezTo>
                          <a:pt x="145" y="32"/>
                          <a:pt x="145" y="31"/>
                          <a:pt x="145" y="31"/>
                        </a:cubicBezTo>
                        <a:cubicBezTo>
                          <a:pt x="144" y="31"/>
                          <a:pt x="144" y="30"/>
                          <a:pt x="144" y="30"/>
                        </a:cubicBezTo>
                        <a:cubicBezTo>
                          <a:pt x="144" y="30"/>
                          <a:pt x="144" y="29"/>
                          <a:pt x="143" y="29"/>
                        </a:cubicBezTo>
                        <a:cubicBezTo>
                          <a:pt x="143" y="29"/>
                          <a:pt x="143" y="28"/>
                          <a:pt x="143" y="28"/>
                        </a:cubicBezTo>
                        <a:cubicBezTo>
                          <a:pt x="143" y="28"/>
                          <a:pt x="143" y="27"/>
                          <a:pt x="142" y="27"/>
                        </a:cubicBezTo>
                        <a:cubicBezTo>
                          <a:pt x="142" y="27"/>
                          <a:pt x="142" y="26"/>
                          <a:pt x="142" y="26"/>
                        </a:cubicBezTo>
                        <a:cubicBezTo>
                          <a:pt x="142" y="26"/>
                          <a:pt x="141" y="25"/>
                          <a:pt x="141" y="25"/>
                        </a:cubicBezTo>
                        <a:cubicBezTo>
                          <a:pt x="141" y="25"/>
                          <a:pt x="141" y="25"/>
                          <a:pt x="141" y="24"/>
                        </a:cubicBezTo>
                        <a:cubicBezTo>
                          <a:pt x="141" y="24"/>
                          <a:pt x="141" y="24"/>
                          <a:pt x="141" y="24"/>
                        </a:cubicBezTo>
                        <a:cubicBezTo>
                          <a:pt x="141" y="24"/>
                          <a:pt x="141" y="24"/>
                          <a:pt x="141" y="24"/>
                        </a:cubicBezTo>
                        <a:cubicBezTo>
                          <a:pt x="141" y="24"/>
                          <a:pt x="140" y="24"/>
                          <a:pt x="140" y="23"/>
                        </a:cubicBezTo>
                        <a:cubicBezTo>
                          <a:pt x="140" y="23"/>
                          <a:pt x="140" y="23"/>
                          <a:pt x="140" y="22"/>
                        </a:cubicBezTo>
                        <a:cubicBezTo>
                          <a:pt x="140" y="22"/>
                          <a:pt x="139" y="22"/>
                          <a:pt x="139" y="22"/>
                        </a:cubicBezTo>
                        <a:cubicBezTo>
                          <a:pt x="139" y="21"/>
                          <a:pt x="139" y="21"/>
                          <a:pt x="139" y="21"/>
                        </a:cubicBezTo>
                        <a:cubicBezTo>
                          <a:pt x="138" y="20"/>
                          <a:pt x="138" y="20"/>
                          <a:pt x="138" y="20"/>
                        </a:cubicBezTo>
                        <a:cubicBezTo>
                          <a:pt x="138" y="20"/>
                          <a:pt x="138" y="19"/>
                          <a:pt x="138" y="19"/>
                        </a:cubicBezTo>
                        <a:cubicBezTo>
                          <a:pt x="138" y="19"/>
                          <a:pt x="137" y="19"/>
                          <a:pt x="137" y="19"/>
                        </a:cubicBezTo>
                        <a:cubicBezTo>
                          <a:pt x="137" y="18"/>
                          <a:pt x="137" y="18"/>
                          <a:pt x="137" y="18"/>
                        </a:cubicBezTo>
                        <a:cubicBezTo>
                          <a:pt x="137" y="18"/>
                          <a:pt x="137" y="18"/>
                          <a:pt x="137" y="18"/>
                        </a:cubicBezTo>
                        <a:cubicBezTo>
                          <a:pt x="137" y="18"/>
                          <a:pt x="137" y="18"/>
                          <a:pt x="137" y="18"/>
                        </a:cubicBezTo>
                        <a:cubicBezTo>
                          <a:pt x="136" y="17"/>
                          <a:pt x="136" y="17"/>
                          <a:pt x="136" y="17"/>
                        </a:cubicBezTo>
                        <a:cubicBezTo>
                          <a:pt x="136" y="17"/>
                          <a:pt x="136" y="16"/>
                          <a:pt x="136" y="16"/>
                        </a:cubicBezTo>
                        <a:cubicBezTo>
                          <a:pt x="135" y="16"/>
                          <a:pt x="135" y="16"/>
                          <a:pt x="135" y="16"/>
                        </a:cubicBezTo>
                        <a:cubicBezTo>
                          <a:pt x="135" y="15"/>
                          <a:pt x="135" y="15"/>
                          <a:pt x="135" y="15"/>
                        </a:cubicBezTo>
                        <a:cubicBezTo>
                          <a:pt x="134" y="15"/>
                          <a:pt x="134" y="14"/>
                          <a:pt x="134" y="14"/>
                        </a:cubicBezTo>
                        <a:cubicBezTo>
                          <a:pt x="134" y="14"/>
                          <a:pt x="134" y="14"/>
                          <a:pt x="134" y="14"/>
                        </a:cubicBezTo>
                        <a:cubicBezTo>
                          <a:pt x="134" y="13"/>
                          <a:pt x="133" y="13"/>
                          <a:pt x="133" y="13"/>
                        </a:cubicBezTo>
                        <a:cubicBezTo>
                          <a:pt x="133" y="13"/>
                          <a:pt x="133" y="13"/>
                          <a:pt x="133" y="12"/>
                        </a:cubicBezTo>
                        <a:cubicBezTo>
                          <a:pt x="133" y="12"/>
                          <a:pt x="132" y="12"/>
                          <a:pt x="132" y="12"/>
                        </a:cubicBezTo>
                        <a:cubicBezTo>
                          <a:pt x="132" y="12"/>
                          <a:pt x="132" y="12"/>
                          <a:pt x="132" y="11"/>
                        </a:cubicBezTo>
                        <a:cubicBezTo>
                          <a:pt x="132" y="11"/>
                          <a:pt x="131" y="11"/>
                          <a:pt x="131" y="11"/>
                        </a:cubicBezTo>
                        <a:cubicBezTo>
                          <a:pt x="131" y="11"/>
                          <a:pt x="131" y="11"/>
                          <a:pt x="131" y="11"/>
                        </a:cubicBezTo>
                        <a:cubicBezTo>
                          <a:pt x="131" y="11"/>
                          <a:pt x="131" y="11"/>
                          <a:pt x="131" y="11"/>
                        </a:cubicBezTo>
                        <a:cubicBezTo>
                          <a:pt x="131" y="11"/>
                          <a:pt x="131" y="10"/>
                          <a:pt x="131" y="10"/>
                        </a:cubicBezTo>
                        <a:cubicBezTo>
                          <a:pt x="131" y="10"/>
                          <a:pt x="131" y="10"/>
                          <a:pt x="130" y="10"/>
                        </a:cubicBezTo>
                        <a:cubicBezTo>
                          <a:pt x="130" y="10"/>
                          <a:pt x="130" y="10"/>
                          <a:pt x="130" y="9"/>
                        </a:cubicBezTo>
                        <a:cubicBezTo>
                          <a:pt x="130" y="9"/>
                          <a:pt x="130" y="9"/>
                          <a:pt x="129" y="9"/>
                        </a:cubicBezTo>
                        <a:cubicBezTo>
                          <a:pt x="129" y="9"/>
                          <a:pt x="129" y="9"/>
                          <a:pt x="129" y="9"/>
                        </a:cubicBezTo>
                        <a:cubicBezTo>
                          <a:pt x="129" y="9"/>
                          <a:pt x="129" y="9"/>
                          <a:pt x="129" y="9"/>
                        </a:cubicBezTo>
                        <a:cubicBezTo>
                          <a:pt x="129" y="9"/>
                          <a:pt x="129" y="8"/>
                          <a:pt x="129" y="8"/>
                        </a:cubicBezTo>
                        <a:cubicBezTo>
                          <a:pt x="129" y="8"/>
                          <a:pt x="129" y="8"/>
                          <a:pt x="129" y="8"/>
                        </a:cubicBezTo>
                        <a:cubicBezTo>
                          <a:pt x="128" y="8"/>
                          <a:pt x="128" y="8"/>
                          <a:pt x="128" y="8"/>
                        </a:cubicBezTo>
                        <a:cubicBezTo>
                          <a:pt x="128" y="7"/>
                          <a:pt x="128" y="7"/>
                          <a:pt x="128" y="7"/>
                        </a:cubicBezTo>
                        <a:cubicBezTo>
                          <a:pt x="127" y="7"/>
                          <a:pt x="127" y="7"/>
                          <a:pt x="127" y="7"/>
                        </a:cubicBezTo>
                        <a:cubicBezTo>
                          <a:pt x="127" y="7"/>
                          <a:pt x="127" y="7"/>
                          <a:pt x="127" y="7"/>
                        </a:cubicBezTo>
                        <a:cubicBezTo>
                          <a:pt x="127" y="7"/>
                          <a:pt x="127" y="7"/>
                          <a:pt x="127" y="7"/>
                        </a:cubicBezTo>
                        <a:cubicBezTo>
                          <a:pt x="127" y="7"/>
                          <a:pt x="127" y="6"/>
                          <a:pt x="127" y="6"/>
                        </a:cubicBezTo>
                        <a:cubicBezTo>
                          <a:pt x="126" y="6"/>
                          <a:pt x="126" y="6"/>
                          <a:pt x="126" y="6"/>
                        </a:cubicBezTo>
                        <a:cubicBezTo>
                          <a:pt x="126" y="6"/>
                          <a:pt x="126" y="6"/>
                          <a:pt x="126" y="5"/>
                        </a:cubicBezTo>
                        <a:cubicBezTo>
                          <a:pt x="126" y="5"/>
                          <a:pt x="125" y="5"/>
                          <a:pt x="125" y="5"/>
                        </a:cubicBezTo>
                        <a:cubicBezTo>
                          <a:pt x="125" y="5"/>
                          <a:pt x="125" y="5"/>
                          <a:pt x="125" y="5"/>
                        </a:cubicBezTo>
                        <a:cubicBezTo>
                          <a:pt x="125" y="5"/>
                          <a:pt x="125" y="5"/>
                          <a:pt x="125" y="5"/>
                        </a:cubicBezTo>
                        <a:cubicBezTo>
                          <a:pt x="125" y="5"/>
                          <a:pt x="125" y="5"/>
                          <a:pt x="125" y="5"/>
                        </a:cubicBezTo>
                        <a:cubicBezTo>
                          <a:pt x="125" y="5"/>
                          <a:pt x="124" y="4"/>
                          <a:pt x="124" y="4"/>
                        </a:cubicBezTo>
                        <a:cubicBezTo>
                          <a:pt x="124" y="4"/>
                          <a:pt x="124" y="4"/>
                          <a:pt x="124" y="4"/>
                        </a:cubicBezTo>
                        <a:cubicBezTo>
                          <a:pt x="124" y="4"/>
                          <a:pt x="123" y="4"/>
                          <a:pt x="123" y="4"/>
                        </a:cubicBezTo>
                        <a:cubicBezTo>
                          <a:pt x="123" y="4"/>
                          <a:pt x="123" y="3"/>
                          <a:pt x="123" y="3"/>
                        </a:cubicBezTo>
                        <a:cubicBezTo>
                          <a:pt x="123" y="3"/>
                          <a:pt x="122" y="3"/>
                          <a:pt x="122" y="3"/>
                        </a:cubicBezTo>
                        <a:cubicBezTo>
                          <a:pt x="122" y="3"/>
                          <a:pt x="122" y="3"/>
                          <a:pt x="122" y="3"/>
                        </a:cubicBezTo>
                        <a:cubicBezTo>
                          <a:pt x="122" y="3"/>
                          <a:pt x="121" y="3"/>
                          <a:pt x="121" y="2"/>
                        </a:cubicBezTo>
                        <a:cubicBezTo>
                          <a:pt x="121" y="2"/>
                          <a:pt x="121" y="2"/>
                          <a:pt x="121" y="2"/>
                        </a:cubicBezTo>
                        <a:cubicBezTo>
                          <a:pt x="120" y="2"/>
                          <a:pt x="120" y="2"/>
                          <a:pt x="120" y="2"/>
                        </a:cubicBezTo>
                        <a:cubicBezTo>
                          <a:pt x="120" y="2"/>
                          <a:pt x="120" y="2"/>
                          <a:pt x="120" y="2"/>
                        </a:cubicBezTo>
                        <a:cubicBezTo>
                          <a:pt x="119" y="1"/>
                          <a:pt x="119" y="1"/>
                          <a:pt x="119" y="1"/>
                        </a:cubicBezTo>
                        <a:cubicBezTo>
                          <a:pt x="119" y="1"/>
                          <a:pt x="119" y="1"/>
                          <a:pt x="118" y="1"/>
                        </a:cubicBezTo>
                        <a:cubicBezTo>
                          <a:pt x="118" y="1"/>
                          <a:pt x="118" y="1"/>
                          <a:pt x="118" y="1"/>
                        </a:cubicBezTo>
                        <a:cubicBezTo>
                          <a:pt x="118" y="1"/>
                          <a:pt x="118" y="1"/>
                          <a:pt x="118" y="1"/>
                        </a:cubicBezTo>
                        <a:cubicBezTo>
                          <a:pt x="118" y="1"/>
                          <a:pt x="118" y="1"/>
                          <a:pt x="118" y="1"/>
                        </a:cubicBezTo>
                        <a:cubicBezTo>
                          <a:pt x="118" y="1"/>
                          <a:pt x="117" y="1"/>
                          <a:pt x="117" y="1"/>
                        </a:cubicBezTo>
                        <a:cubicBezTo>
                          <a:pt x="117" y="1"/>
                          <a:pt x="117" y="0"/>
                          <a:pt x="117" y="0"/>
                        </a:cubicBezTo>
                        <a:cubicBezTo>
                          <a:pt x="117" y="0"/>
                          <a:pt x="116" y="0"/>
                          <a:pt x="116" y="0"/>
                        </a:cubicBezTo>
                        <a:cubicBezTo>
                          <a:pt x="116" y="0"/>
                          <a:pt x="116" y="0"/>
                          <a:pt x="116" y="0"/>
                        </a:cubicBezTo>
                        <a:cubicBezTo>
                          <a:pt x="116" y="0"/>
                          <a:pt x="116" y="0"/>
                          <a:pt x="116" y="0"/>
                        </a:cubicBezTo>
                        <a:cubicBezTo>
                          <a:pt x="116" y="0"/>
                          <a:pt x="116" y="0"/>
                          <a:pt x="116" y="0"/>
                        </a:cubicBezTo>
                        <a:cubicBezTo>
                          <a:pt x="116" y="0"/>
                          <a:pt x="116" y="0"/>
                          <a:pt x="116" y="0"/>
                        </a:cubicBezTo>
                        <a:cubicBezTo>
                          <a:pt x="0" y="8"/>
                          <a:pt x="0" y="8"/>
                          <a:pt x="0" y="8"/>
                        </a:cubicBezTo>
                        <a:cubicBezTo>
                          <a:pt x="0" y="8"/>
                          <a:pt x="0" y="8"/>
                          <a:pt x="0" y="8"/>
                        </a:cubicBezTo>
                        <a:cubicBezTo>
                          <a:pt x="0" y="8"/>
                          <a:pt x="0" y="8"/>
                          <a:pt x="0" y="8"/>
                        </a:cubicBezTo>
                        <a:cubicBezTo>
                          <a:pt x="0" y="8"/>
                          <a:pt x="1" y="8"/>
                          <a:pt x="2" y="9"/>
                        </a:cubicBezTo>
                        <a:cubicBezTo>
                          <a:pt x="2" y="9"/>
                          <a:pt x="2" y="9"/>
                          <a:pt x="2" y="9"/>
                        </a:cubicBezTo>
                        <a:cubicBezTo>
                          <a:pt x="2" y="9"/>
                          <a:pt x="3" y="9"/>
                          <a:pt x="4" y="10"/>
                        </a:cubicBezTo>
                        <a:cubicBezTo>
                          <a:pt x="4" y="10"/>
                          <a:pt x="4" y="10"/>
                          <a:pt x="4" y="10"/>
                        </a:cubicBezTo>
                        <a:cubicBezTo>
                          <a:pt x="4" y="10"/>
                          <a:pt x="5" y="11"/>
                          <a:pt x="6" y="11"/>
                        </a:cubicBezTo>
                        <a:cubicBezTo>
                          <a:pt x="6" y="11"/>
                          <a:pt x="6" y="11"/>
                          <a:pt x="6" y="11"/>
                        </a:cubicBezTo>
                        <a:cubicBezTo>
                          <a:pt x="6" y="12"/>
                          <a:pt x="7" y="12"/>
                          <a:pt x="8" y="13"/>
                        </a:cubicBezTo>
                        <a:cubicBezTo>
                          <a:pt x="8" y="13"/>
                          <a:pt x="8" y="13"/>
                          <a:pt x="8" y="13"/>
                        </a:cubicBezTo>
                        <a:cubicBezTo>
                          <a:pt x="10" y="15"/>
                          <a:pt x="13" y="18"/>
                          <a:pt x="15" y="22"/>
                        </a:cubicBezTo>
                        <a:cubicBezTo>
                          <a:pt x="16" y="23"/>
                          <a:pt x="17" y="25"/>
                          <a:pt x="19" y="27"/>
                        </a:cubicBezTo>
                        <a:cubicBezTo>
                          <a:pt x="19" y="27"/>
                          <a:pt x="19" y="27"/>
                          <a:pt x="19" y="27"/>
                        </a:cubicBezTo>
                        <a:cubicBezTo>
                          <a:pt x="20" y="29"/>
                          <a:pt x="21" y="31"/>
                          <a:pt x="22" y="33"/>
                        </a:cubicBezTo>
                        <a:cubicBezTo>
                          <a:pt x="22" y="33"/>
                          <a:pt x="22" y="33"/>
                          <a:pt x="22" y="33"/>
                        </a:cubicBezTo>
                        <a:cubicBezTo>
                          <a:pt x="23" y="36"/>
                          <a:pt x="24" y="38"/>
                          <a:pt x="25" y="40"/>
                        </a:cubicBezTo>
                        <a:cubicBezTo>
                          <a:pt x="25" y="40"/>
                          <a:pt x="25" y="40"/>
                          <a:pt x="25" y="40"/>
                        </a:cubicBezTo>
                        <a:cubicBezTo>
                          <a:pt x="26" y="43"/>
                          <a:pt x="27" y="45"/>
                          <a:pt x="28" y="48"/>
                        </a:cubicBezTo>
                        <a:cubicBezTo>
                          <a:pt x="28" y="48"/>
                          <a:pt x="28" y="48"/>
                          <a:pt x="28" y="48"/>
                        </a:cubicBezTo>
                        <a:cubicBezTo>
                          <a:pt x="30" y="51"/>
                          <a:pt x="31" y="53"/>
                          <a:pt x="32" y="56"/>
                        </a:cubicBezTo>
                        <a:cubicBezTo>
                          <a:pt x="32" y="56"/>
                          <a:pt x="32" y="56"/>
                          <a:pt x="32" y="56"/>
                        </a:cubicBezTo>
                        <a:cubicBezTo>
                          <a:pt x="32" y="56"/>
                          <a:pt x="32" y="56"/>
                          <a:pt x="32" y="56"/>
                        </a:cubicBezTo>
                        <a:cubicBezTo>
                          <a:pt x="33" y="59"/>
                          <a:pt x="34" y="62"/>
                          <a:pt x="35" y="64"/>
                        </a:cubicBezTo>
                        <a:cubicBezTo>
                          <a:pt x="35" y="64"/>
                          <a:pt x="35" y="64"/>
                          <a:pt x="35" y="64"/>
                        </a:cubicBezTo>
                        <a:cubicBezTo>
                          <a:pt x="35" y="64"/>
                          <a:pt x="35" y="65"/>
                          <a:pt x="35" y="65"/>
                        </a:cubicBezTo>
                        <a:cubicBezTo>
                          <a:pt x="36" y="68"/>
                          <a:pt x="37" y="70"/>
                          <a:pt x="37" y="73"/>
                        </a:cubicBezTo>
                        <a:cubicBezTo>
                          <a:pt x="37" y="73"/>
                          <a:pt x="38" y="73"/>
                          <a:pt x="38" y="73"/>
                        </a:cubicBezTo>
                        <a:cubicBezTo>
                          <a:pt x="38" y="76"/>
                          <a:pt x="39" y="79"/>
                          <a:pt x="40" y="82"/>
                        </a:cubicBezTo>
                        <a:cubicBezTo>
                          <a:pt x="40" y="83"/>
                          <a:pt x="40" y="83"/>
                          <a:pt x="41" y="83"/>
                        </a:cubicBezTo>
                        <a:cubicBezTo>
                          <a:pt x="41" y="86"/>
                          <a:pt x="42" y="89"/>
                          <a:pt x="43" y="92"/>
                        </a:cubicBezTo>
                        <a:cubicBezTo>
                          <a:pt x="43" y="92"/>
                          <a:pt x="43" y="92"/>
                          <a:pt x="43" y="92"/>
                        </a:cubicBezTo>
                        <a:cubicBezTo>
                          <a:pt x="44" y="95"/>
                          <a:pt x="45" y="98"/>
                          <a:pt x="46" y="101"/>
                        </a:cubicBezTo>
                        <a:cubicBezTo>
                          <a:pt x="46" y="101"/>
                          <a:pt x="46" y="102"/>
                          <a:pt x="46" y="102"/>
                        </a:cubicBezTo>
                        <a:cubicBezTo>
                          <a:pt x="47" y="105"/>
                          <a:pt x="48" y="108"/>
                          <a:pt x="49" y="111"/>
                        </a:cubicBezTo>
                        <a:cubicBezTo>
                          <a:pt x="49" y="112"/>
                          <a:pt x="49" y="112"/>
                          <a:pt x="49" y="113"/>
                        </a:cubicBezTo>
                        <a:cubicBezTo>
                          <a:pt x="50" y="116"/>
                          <a:pt x="51" y="119"/>
                          <a:pt x="51" y="121"/>
                        </a:cubicBezTo>
                        <a:cubicBezTo>
                          <a:pt x="52" y="123"/>
                          <a:pt x="53" y="125"/>
                          <a:pt x="53" y="127"/>
                        </a:cubicBezTo>
                        <a:cubicBezTo>
                          <a:pt x="54" y="129"/>
                          <a:pt x="54" y="131"/>
                          <a:pt x="55" y="133"/>
                        </a:cubicBezTo>
                        <a:cubicBezTo>
                          <a:pt x="55" y="135"/>
                          <a:pt x="56" y="137"/>
                          <a:pt x="56" y="139"/>
                        </a:cubicBezTo>
                        <a:cubicBezTo>
                          <a:pt x="57" y="139"/>
                          <a:pt x="57" y="140"/>
                          <a:pt x="57" y="140"/>
                        </a:cubicBezTo>
                        <a:cubicBezTo>
                          <a:pt x="57" y="141"/>
                          <a:pt x="57" y="141"/>
                          <a:pt x="57" y="141"/>
                        </a:cubicBezTo>
                        <a:cubicBezTo>
                          <a:pt x="57" y="142"/>
                          <a:pt x="58" y="143"/>
                          <a:pt x="58" y="145"/>
                        </a:cubicBezTo>
                        <a:cubicBezTo>
                          <a:pt x="58" y="146"/>
                          <a:pt x="59" y="147"/>
                          <a:pt x="59" y="149"/>
                        </a:cubicBezTo>
                        <a:cubicBezTo>
                          <a:pt x="60" y="150"/>
                          <a:pt x="60" y="152"/>
                          <a:pt x="61" y="153"/>
                        </a:cubicBezTo>
                        <a:cubicBezTo>
                          <a:pt x="61" y="154"/>
                          <a:pt x="61" y="156"/>
                          <a:pt x="62" y="157"/>
                        </a:cubicBezTo>
                        <a:cubicBezTo>
                          <a:pt x="62" y="158"/>
                          <a:pt x="62" y="159"/>
                          <a:pt x="63" y="160"/>
                        </a:cubicBezTo>
                        <a:cubicBezTo>
                          <a:pt x="63" y="160"/>
                          <a:pt x="63" y="160"/>
                          <a:pt x="63" y="160"/>
                        </a:cubicBezTo>
                        <a:cubicBezTo>
                          <a:pt x="63" y="160"/>
                          <a:pt x="63" y="160"/>
                          <a:pt x="63" y="160"/>
                        </a:cubicBezTo>
                        <a:cubicBezTo>
                          <a:pt x="63" y="161"/>
                          <a:pt x="63" y="161"/>
                          <a:pt x="63" y="161"/>
                        </a:cubicBezTo>
                        <a:cubicBezTo>
                          <a:pt x="63" y="162"/>
                          <a:pt x="64" y="163"/>
                          <a:pt x="64" y="164"/>
                        </a:cubicBezTo>
                        <a:cubicBezTo>
                          <a:pt x="64" y="165"/>
                          <a:pt x="64" y="165"/>
                          <a:pt x="64" y="166"/>
                        </a:cubicBezTo>
                        <a:cubicBezTo>
                          <a:pt x="65" y="167"/>
                          <a:pt x="65" y="168"/>
                          <a:pt x="65" y="168"/>
                        </a:cubicBezTo>
                        <a:cubicBezTo>
                          <a:pt x="65" y="169"/>
                          <a:pt x="65" y="169"/>
                          <a:pt x="66" y="169"/>
                        </a:cubicBezTo>
                        <a:cubicBezTo>
                          <a:pt x="66" y="169"/>
                          <a:pt x="66" y="169"/>
                          <a:pt x="66" y="169"/>
                        </a:cubicBezTo>
                        <a:cubicBezTo>
                          <a:pt x="66" y="170"/>
                          <a:pt x="66" y="170"/>
                          <a:pt x="66" y="171"/>
                        </a:cubicBezTo>
                        <a:cubicBezTo>
                          <a:pt x="66" y="171"/>
                          <a:pt x="66" y="172"/>
                          <a:pt x="67" y="173"/>
                        </a:cubicBezTo>
                        <a:cubicBezTo>
                          <a:pt x="67" y="173"/>
                          <a:pt x="67" y="174"/>
                          <a:pt x="67" y="174"/>
                        </a:cubicBezTo>
                        <a:cubicBezTo>
                          <a:pt x="67" y="175"/>
                          <a:pt x="68" y="176"/>
                          <a:pt x="68" y="176"/>
                        </a:cubicBezTo>
                        <a:cubicBezTo>
                          <a:pt x="68" y="177"/>
                          <a:pt x="68" y="178"/>
                          <a:pt x="68" y="178"/>
                        </a:cubicBezTo>
                        <a:cubicBezTo>
                          <a:pt x="69" y="179"/>
                          <a:pt x="69" y="179"/>
                          <a:pt x="69" y="180"/>
                        </a:cubicBezTo>
                        <a:cubicBezTo>
                          <a:pt x="69" y="180"/>
                          <a:pt x="69" y="181"/>
                          <a:pt x="69" y="181"/>
                        </a:cubicBezTo>
                        <a:cubicBezTo>
                          <a:pt x="70" y="182"/>
                          <a:pt x="70" y="182"/>
                          <a:pt x="70" y="183"/>
                        </a:cubicBezTo>
                        <a:cubicBezTo>
                          <a:pt x="70" y="183"/>
                          <a:pt x="70" y="184"/>
                          <a:pt x="71" y="184"/>
                        </a:cubicBezTo>
                        <a:cubicBezTo>
                          <a:pt x="71" y="185"/>
                          <a:pt x="71" y="185"/>
                          <a:pt x="71" y="186"/>
                        </a:cubicBezTo>
                        <a:cubicBezTo>
                          <a:pt x="71" y="186"/>
                          <a:pt x="71" y="187"/>
                          <a:pt x="72" y="187"/>
                        </a:cubicBezTo>
                        <a:cubicBezTo>
                          <a:pt x="72" y="188"/>
                          <a:pt x="72" y="188"/>
                          <a:pt x="72" y="189"/>
                        </a:cubicBezTo>
                        <a:cubicBezTo>
                          <a:pt x="72" y="189"/>
                          <a:pt x="72" y="190"/>
                          <a:pt x="73" y="190"/>
                        </a:cubicBezTo>
                        <a:cubicBezTo>
                          <a:pt x="73" y="191"/>
                          <a:pt x="73" y="191"/>
                          <a:pt x="73" y="192"/>
                        </a:cubicBezTo>
                        <a:cubicBezTo>
                          <a:pt x="73" y="192"/>
                          <a:pt x="74" y="192"/>
                          <a:pt x="74" y="193"/>
                        </a:cubicBezTo>
                        <a:cubicBezTo>
                          <a:pt x="74" y="193"/>
                          <a:pt x="74" y="194"/>
                          <a:pt x="74" y="194"/>
                        </a:cubicBezTo>
                        <a:cubicBezTo>
                          <a:pt x="74" y="195"/>
                          <a:pt x="75" y="195"/>
                          <a:pt x="75" y="196"/>
                        </a:cubicBezTo>
                        <a:cubicBezTo>
                          <a:pt x="75" y="196"/>
                          <a:pt x="75" y="196"/>
                          <a:pt x="75" y="196"/>
                        </a:cubicBezTo>
                        <a:cubicBezTo>
                          <a:pt x="75" y="196"/>
                          <a:pt x="75" y="196"/>
                          <a:pt x="75" y="196"/>
                        </a:cubicBezTo>
                        <a:cubicBezTo>
                          <a:pt x="75" y="196"/>
                          <a:pt x="75" y="196"/>
                          <a:pt x="75" y="196"/>
                        </a:cubicBezTo>
                        <a:cubicBezTo>
                          <a:pt x="75" y="197"/>
                          <a:pt x="75" y="197"/>
                          <a:pt x="75" y="197"/>
                        </a:cubicBezTo>
                        <a:cubicBezTo>
                          <a:pt x="75" y="197"/>
                          <a:pt x="76" y="198"/>
                          <a:pt x="76" y="198"/>
                        </a:cubicBezTo>
                        <a:cubicBezTo>
                          <a:pt x="76" y="199"/>
                          <a:pt x="76" y="199"/>
                          <a:pt x="76" y="200"/>
                        </a:cubicBezTo>
                        <a:cubicBezTo>
                          <a:pt x="76" y="200"/>
                          <a:pt x="77" y="200"/>
                          <a:pt x="77" y="201"/>
                        </a:cubicBezTo>
                        <a:cubicBezTo>
                          <a:pt x="77" y="201"/>
                          <a:pt x="77" y="202"/>
                          <a:pt x="77" y="202"/>
                        </a:cubicBezTo>
                        <a:cubicBezTo>
                          <a:pt x="78" y="203"/>
                          <a:pt x="78" y="203"/>
                          <a:pt x="78" y="203"/>
                        </a:cubicBezTo>
                        <a:cubicBezTo>
                          <a:pt x="78" y="204"/>
                          <a:pt x="78" y="204"/>
                          <a:pt x="78" y="205"/>
                        </a:cubicBezTo>
                        <a:cubicBezTo>
                          <a:pt x="78" y="205"/>
                          <a:pt x="78" y="205"/>
                          <a:pt x="79" y="205"/>
                        </a:cubicBezTo>
                        <a:cubicBezTo>
                          <a:pt x="79" y="205"/>
                          <a:pt x="79" y="206"/>
                          <a:pt x="79" y="206"/>
                        </a:cubicBezTo>
                        <a:cubicBezTo>
                          <a:pt x="79" y="206"/>
                          <a:pt x="79" y="207"/>
                          <a:pt x="80" y="207"/>
                        </a:cubicBezTo>
                        <a:cubicBezTo>
                          <a:pt x="80" y="208"/>
                          <a:pt x="80" y="208"/>
                          <a:pt x="80" y="209"/>
                        </a:cubicBezTo>
                        <a:cubicBezTo>
                          <a:pt x="80" y="209"/>
                          <a:pt x="81" y="209"/>
                          <a:pt x="81" y="210"/>
                        </a:cubicBezTo>
                        <a:cubicBezTo>
                          <a:pt x="81" y="210"/>
                          <a:pt x="81" y="211"/>
                          <a:pt x="81" y="211"/>
                        </a:cubicBezTo>
                        <a:cubicBezTo>
                          <a:pt x="81" y="211"/>
                          <a:pt x="82" y="212"/>
                          <a:pt x="82" y="212"/>
                        </a:cubicBezTo>
                        <a:cubicBezTo>
                          <a:pt x="82" y="212"/>
                          <a:pt x="82" y="213"/>
                          <a:pt x="82" y="213"/>
                        </a:cubicBezTo>
                        <a:cubicBezTo>
                          <a:pt x="82" y="213"/>
                          <a:pt x="82" y="213"/>
                          <a:pt x="82" y="213"/>
                        </a:cubicBezTo>
                        <a:cubicBezTo>
                          <a:pt x="82" y="213"/>
                          <a:pt x="82" y="213"/>
                          <a:pt x="82" y="213"/>
                        </a:cubicBezTo>
                        <a:cubicBezTo>
                          <a:pt x="83" y="214"/>
                          <a:pt x="83" y="214"/>
                          <a:pt x="83" y="215"/>
                        </a:cubicBezTo>
                        <a:cubicBezTo>
                          <a:pt x="83" y="215"/>
                          <a:pt x="83" y="215"/>
                          <a:pt x="84" y="216"/>
                        </a:cubicBezTo>
                        <a:cubicBezTo>
                          <a:pt x="84" y="216"/>
                          <a:pt x="84" y="217"/>
                          <a:pt x="84" y="217"/>
                        </a:cubicBezTo>
                        <a:cubicBezTo>
                          <a:pt x="84" y="217"/>
                          <a:pt x="84" y="218"/>
                          <a:pt x="85" y="218"/>
                        </a:cubicBezTo>
                        <a:cubicBezTo>
                          <a:pt x="85" y="218"/>
                          <a:pt x="85" y="219"/>
                          <a:pt x="85" y="219"/>
                        </a:cubicBezTo>
                        <a:cubicBezTo>
                          <a:pt x="85" y="219"/>
                          <a:pt x="86" y="220"/>
                          <a:pt x="86" y="220"/>
                        </a:cubicBezTo>
                        <a:cubicBezTo>
                          <a:pt x="86" y="220"/>
                          <a:pt x="86" y="220"/>
                          <a:pt x="86" y="220"/>
                        </a:cubicBezTo>
                        <a:cubicBezTo>
                          <a:pt x="86" y="220"/>
                          <a:pt x="86" y="220"/>
                          <a:pt x="86" y="220"/>
                        </a:cubicBezTo>
                        <a:cubicBezTo>
                          <a:pt x="86" y="221"/>
                          <a:pt x="86" y="221"/>
                          <a:pt x="86" y="221"/>
                        </a:cubicBezTo>
                        <a:cubicBezTo>
                          <a:pt x="87" y="221"/>
                          <a:pt x="87" y="222"/>
                          <a:pt x="87" y="222"/>
                        </a:cubicBezTo>
                        <a:cubicBezTo>
                          <a:pt x="87" y="222"/>
                          <a:pt x="87" y="223"/>
                          <a:pt x="87" y="223"/>
                        </a:cubicBezTo>
                        <a:cubicBezTo>
                          <a:pt x="88" y="223"/>
                          <a:pt x="88" y="224"/>
                          <a:pt x="88" y="224"/>
                        </a:cubicBezTo>
                        <a:cubicBezTo>
                          <a:pt x="88" y="224"/>
                          <a:pt x="88" y="225"/>
                          <a:pt x="88" y="225"/>
                        </a:cubicBezTo>
                        <a:cubicBezTo>
                          <a:pt x="89" y="225"/>
                          <a:pt x="89" y="225"/>
                          <a:pt x="89" y="226"/>
                        </a:cubicBezTo>
                        <a:cubicBezTo>
                          <a:pt x="89" y="226"/>
                          <a:pt x="89" y="226"/>
                          <a:pt x="90" y="227"/>
                        </a:cubicBezTo>
                        <a:cubicBezTo>
                          <a:pt x="90" y="227"/>
                          <a:pt x="90" y="227"/>
                          <a:pt x="90" y="227"/>
                        </a:cubicBezTo>
                        <a:cubicBezTo>
                          <a:pt x="90" y="227"/>
                          <a:pt x="90" y="227"/>
                          <a:pt x="90" y="227"/>
                        </a:cubicBezTo>
                        <a:cubicBezTo>
                          <a:pt x="90" y="227"/>
                          <a:pt x="90" y="227"/>
                          <a:pt x="90" y="227"/>
                        </a:cubicBezTo>
                        <a:cubicBezTo>
                          <a:pt x="90" y="227"/>
                          <a:pt x="90" y="227"/>
                          <a:pt x="90" y="228"/>
                        </a:cubicBezTo>
                        <a:cubicBezTo>
                          <a:pt x="90" y="228"/>
                          <a:pt x="90" y="228"/>
                          <a:pt x="91" y="228"/>
                        </a:cubicBezTo>
                        <a:cubicBezTo>
                          <a:pt x="91" y="229"/>
                          <a:pt x="91" y="229"/>
                          <a:pt x="91" y="229"/>
                        </a:cubicBezTo>
                        <a:cubicBezTo>
                          <a:pt x="91" y="229"/>
                          <a:pt x="91" y="230"/>
                          <a:pt x="92" y="230"/>
                        </a:cubicBezTo>
                        <a:cubicBezTo>
                          <a:pt x="92" y="230"/>
                          <a:pt x="92" y="231"/>
                          <a:pt x="92" y="231"/>
                        </a:cubicBezTo>
                        <a:cubicBezTo>
                          <a:pt x="92" y="231"/>
                          <a:pt x="93" y="231"/>
                          <a:pt x="93" y="232"/>
                        </a:cubicBezTo>
                        <a:cubicBezTo>
                          <a:pt x="93" y="232"/>
                          <a:pt x="93" y="232"/>
                          <a:pt x="93" y="232"/>
                        </a:cubicBezTo>
                        <a:cubicBezTo>
                          <a:pt x="93" y="233"/>
                          <a:pt x="94" y="233"/>
                          <a:pt x="94" y="233"/>
                        </a:cubicBezTo>
                        <a:cubicBezTo>
                          <a:pt x="94" y="233"/>
                          <a:pt x="94" y="234"/>
                          <a:pt x="94" y="234"/>
                        </a:cubicBezTo>
                        <a:cubicBezTo>
                          <a:pt x="94" y="234"/>
                          <a:pt x="95" y="234"/>
                          <a:pt x="95" y="235"/>
                        </a:cubicBezTo>
                        <a:cubicBezTo>
                          <a:pt x="95" y="235"/>
                          <a:pt x="95" y="235"/>
                          <a:pt x="95" y="235"/>
                        </a:cubicBezTo>
                        <a:cubicBezTo>
                          <a:pt x="95" y="235"/>
                          <a:pt x="96" y="236"/>
                          <a:pt x="96" y="236"/>
                        </a:cubicBezTo>
                        <a:cubicBezTo>
                          <a:pt x="96" y="236"/>
                          <a:pt x="96" y="236"/>
                          <a:pt x="96" y="237"/>
                        </a:cubicBezTo>
                        <a:cubicBezTo>
                          <a:pt x="97" y="237"/>
                          <a:pt x="97" y="237"/>
                          <a:pt x="97" y="237"/>
                        </a:cubicBezTo>
                        <a:cubicBezTo>
                          <a:pt x="97" y="238"/>
                          <a:pt x="97" y="238"/>
                          <a:pt x="97" y="238"/>
                        </a:cubicBezTo>
                        <a:cubicBezTo>
                          <a:pt x="98" y="238"/>
                          <a:pt x="98" y="238"/>
                          <a:pt x="98" y="239"/>
                        </a:cubicBezTo>
                        <a:cubicBezTo>
                          <a:pt x="98" y="239"/>
                          <a:pt x="98" y="239"/>
                          <a:pt x="99" y="239"/>
                        </a:cubicBezTo>
                        <a:cubicBezTo>
                          <a:pt x="99" y="239"/>
                          <a:pt x="99" y="240"/>
                          <a:pt x="99" y="240"/>
                        </a:cubicBezTo>
                        <a:cubicBezTo>
                          <a:pt x="99" y="240"/>
                          <a:pt x="99" y="240"/>
                          <a:pt x="99" y="240"/>
                        </a:cubicBezTo>
                        <a:cubicBezTo>
                          <a:pt x="99" y="240"/>
                          <a:pt x="99" y="240"/>
                          <a:pt x="99" y="240"/>
                        </a:cubicBezTo>
                        <a:cubicBezTo>
                          <a:pt x="99" y="240"/>
                          <a:pt x="99" y="240"/>
                          <a:pt x="100" y="241"/>
                        </a:cubicBezTo>
                        <a:cubicBezTo>
                          <a:pt x="100" y="241"/>
                          <a:pt x="100" y="241"/>
                          <a:pt x="100" y="241"/>
                        </a:cubicBezTo>
                        <a:cubicBezTo>
                          <a:pt x="100" y="241"/>
                          <a:pt x="101" y="242"/>
                          <a:pt x="101" y="242"/>
                        </a:cubicBezTo>
                        <a:cubicBezTo>
                          <a:pt x="101" y="242"/>
                          <a:pt x="101" y="242"/>
                          <a:pt x="101" y="242"/>
                        </a:cubicBezTo>
                        <a:cubicBezTo>
                          <a:pt x="101" y="243"/>
                          <a:pt x="102" y="243"/>
                          <a:pt x="102" y="243"/>
                        </a:cubicBezTo>
                        <a:cubicBezTo>
                          <a:pt x="102" y="243"/>
                          <a:pt x="102" y="244"/>
                          <a:pt x="102" y="244"/>
                        </a:cubicBezTo>
                        <a:cubicBezTo>
                          <a:pt x="103" y="244"/>
                          <a:pt x="103" y="244"/>
                          <a:pt x="103" y="244"/>
                        </a:cubicBezTo>
                        <a:cubicBezTo>
                          <a:pt x="103" y="245"/>
                          <a:pt x="103" y="245"/>
                          <a:pt x="104" y="245"/>
                        </a:cubicBezTo>
                        <a:cubicBezTo>
                          <a:pt x="104" y="245"/>
                          <a:pt x="104" y="245"/>
                          <a:pt x="104" y="245"/>
                        </a:cubicBezTo>
                        <a:cubicBezTo>
                          <a:pt x="104" y="245"/>
                          <a:pt x="104" y="245"/>
                          <a:pt x="104" y="246"/>
                        </a:cubicBezTo>
                        <a:cubicBezTo>
                          <a:pt x="104" y="246"/>
                          <a:pt x="105" y="246"/>
                          <a:pt x="105" y="246"/>
                        </a:cubicBezTo>
                        <a:cubicBezTo>
                          <a:pt x="105" y="246"/>
                          <a:pt x="105" y="246"/>
                          <a:pt x="106" y="247"/>
                        </a:cubicBezTo>
                        <a:cubicBezTo>
                          <a:pt x="106" y="247"/>
                          <a:pt x="106" y="247"/>
                          <a:pt x="106" y="247"/>
                        </a:cubicBezTo>
                        <a:cubicBezTo>
                          <a:pt x="106" y="247"/>
                          <a:pt x="107" y="248"/>
                          <a:pt x="107" y="248"/>
                        </a:cubicBezTo>
                        <a:cubicBezTo>
                          <a:pt x="107" y="248"/>
                          <a:pt x="107" y="248"/>
                          <a:pt x="107" y="248"/>
                        </a:cubicBezTo>
                        <a:cubicBezTo>
                          <a:pt x="108" y="249"/>
                          <a:pt x="108" y="249"/>
                          <a:pt x="108" y="249"/>
                        </a:cubicBezTo>
                        <a:cubicBezTo>
                          <a:pt x="108" y="249"/>
                          <a:pt x="108" y="249"/>
                          <a:pt x="108" y="249"/>
                        </a:cubicBezTo>
                        <a:cubicBezTo>
                          <a:pt x="108" y="249"/>
                          <a:pt x="108" y="249"/>
                          <a:pt x="108" y="249"/>
                        </a:cubicBezTo>
                        <a:cubicBezTo>
                          <a:pt x="109" y="249"/>
                          <a:pt x="109" y="249"/>
                          <a:pt x="109" y="249"/>
                        </a:cubicBezTo>
                        <a:cubicBezTo>
                          <a:pt x="109" y="249"/>
                          <a:pt x="109" y="249"/>
                          <a:pt x="109" y="249"/>
                        </a:cubicBezTo>
                        <a:cubicBezTo>
                          <a:pt x="109" y="250"/>
                          <a:pt x="109" y="250"/>
                          <a:pt x="109" y="250"/>
                        </a:cubicBezTo>
                        <a:cubicBezTo>
                          <a:pt x="110" y="250"/>
                          <a:pt x="110" y="250"/>
                          <a:pt x="110" y="250"/>
                        </a:cubicBezTo>
                        <a:cubicBezTo>
                          <a:pt x="110" y="250"/>
                          <a:pt x="110" y="250"/>
                          <a:pt x="110" y="251"/>
                        </a:cubicBezTo>
                        <a:cubicBezTo>
                          <a:pt x="111" y="251"/>
                          <a:pt x="111" y="251"/>
                          <a:pt x="111" y="251"/>
                        </a:cubicBezTo>
                        <a:cubicBezTo>
                          <a:pt x="111" y="251"/>
                          <a:pt x="111" y="251"/>
                          <a:pt x="111" y="251"/>
                        </a:cubicBezTo>
                        <a:cubicBezTo>
                          <a:pt x="111" y="251"/>
                          <a:pt x="111" y="251"/>
                          <a:pt x="112" y="251"/>
                        </a:cubicBezTo>
                        <a:cubicBezTo>
                          <a:pt x="112" y="251"/>
                          <a:pt x="112" y="251"/>
                          <a:pt x="112" y="251"/>
                        </a:cubicBezTo>
                        <a:cubicBezTo>
                          <a:pt x="112" y="251"/>
                          <a:pt x="112" y="251"/>
                          <a:pt x="112" y="252"/>
                        </a:cubicBezTo>
                        <a:cubicBezTo>
                          <a:pt x="112" y="252"/>
                          <a:pt x="112" y="252"/>
                          <a:pt x="112" y="252"/>
                        </a:cubicBezTo>
                        <a:cubicBezTo>
                          <a:pt x="112" y="252"/>
                          <a:pt x="113" y="252"/>
                          <a:pt x="113" y="252"/>
                        </a:cubicBezTo>
                        <a:cubicBezTo>
                          <a:pt x="113" y="252"/>
                          <a:pt x="113" y="253"/>
                          <a:pt x="114" y="253"/>
                        </a:cubicBezTo>
                        <a:cubicBezTo>
                          <a:pt x="114" y="253"/>
                          <a:pt x="114" y="253"/>
                          <a:pt x="114" y="253"/>
                        </a:cubicBezTo>
                        <a:cubicBezTo>
                          <a:pt x="114" y="253"/>
                          <a:pt x="114" y="253"/>
                          <a:pt x="114" y="253"/>
                        </a:cubicBezTo>
                        <a:cubicBezTo>
                          <a:pt x="114" y="253"/>
                          <a:pt x="114" y="253"/>
                          <a:pt x="114" y="253"/>
                        </a:cubicBezTo>
                        <a:cubicBezTo>
                          <a:pt x="114" y="253"/>
                          <a:pt x="114" y="253"/>
                          <a:pt x="114" y="253"/>
                        </a:cubicBezTo>
                        <a:cubicBezTo>
                          <a:pt x="115" y="253"/>
                          <a:pt x="115" y="253"/>
                          <a:pt x="115" y="253"/>
                        </a:cubicBezTo>
                        <a:cubicBezTo>
                          <a:pt x="115" y="254"/>
                          <a:pt x="115" y="254"/>
                          <a:pt x="116" y="254"/>
                        </a:cubicBezTo>
                        <a:cubicBezTo>
                          <a:pt x="116" y="254"/>
                          <a:pt x="116" y="254"/>
                          <a:pt x="116" y="254"/>
                        </a:cubicBezTo>
                        <a:cubicBezTo>
                          <a:pt x="116" y="254"/>
                          <a:pt x="117" y="254"/>
                          <a:pt x="117" y="254"/>
                        </a:cubicBezTo>
                        <a:cubicBezTo>
                          <a:pt x="117" y="254"/>
                          <a:pt x="117" y="254"/>
                          <a:pt x="117" y="254"/>
                        </a:cubicBezTo>
                        <a:cubicBezTo>
                          <a:pt x="117" y="255"/>
                          <a:pt x="117" y="255"/>
                          <a:pt x="117" y="255"/>
                        </a:cubicBezTo>
                        <a:cubicBezTo>
                          <a:pt x="117" y="255"/>
                          <a:pt x="117" y="255"/>
                          <a:pt x="118" y="255"/>
                        </a:cubicBezTo>
                        <a:cubicBezTo>
                          <a:pt x="118" y="255"/>
                          <a:pt x="118" y="255"/>
                          <a:pt x="118" y="255"/>
                        </a:cubicBezTo>
                        <a:cubicBezTo>
                          <a:pt x="119" y="255"/>
                          <a:pt x="119" y="255"/>
                          <a:pt x="119" y="255"/>
                        </a:cubicBezTo>
                        <a:cubicBezTo>
                          <a:pt x="119" y="255"/>
                          <a:pt x="119" y="255"/>
                          <a:pt x="120" y="256"/>
                        </a:cubicBezTo>
                        <a:cubicBezTo>
                          <a:pt x="120" y="256"/>
                          <a:pt x="120" y="256"/>
                          <a:pt x="120" y="256"/>
                        </a:cubicBezTo>
                        <a:cubicBezTo>
                          <a:pt x="120" y="256"/>
                          <a:pt x="120" y="256"/>
                          <a:pt x="120" y="256"/>
                        </a:cubicBezTo>
                        <a:cubicBezTo>
                          <a:pt x="120" y="256"/>
                          <a:pt x="120" y="256"/>
                          <a:pt x="120" y="256"/>
                        </a:cubicBezTo>
                        <a:cubicBezTo>
                          <a:pt x="121" y="256"/>
                          <a:pt x="121" y="256"/>
                          <a:pt x="121" y="256"/>
                        </a:cubicBezTo>
                        <a:cubicBezTo>
                          <a:pt x="121" y="256"/>
                          <a:pt x="121" y="256"/>
                          <a:pt x="122" y="256"/>
                        </a:cubicBezTo>
                        <a:cubicBezTo>
                          <a:pt x="122" y="256"/>
                          <a:pt x="122" y="256"/>
                          <a:pt x="122" y="256"/>
                        </a:cubicBezTo>
                        <a:cubicBezTo>
                          <a:pt x="122" y="256"/>
                          <a:pt x="122" y="256"/>
                          <a:pt x="122" y="256"/>
                        </a:cubicBezTo>
                        <a:cubicBezTo>
                          <a:pt x="122" y="256"/>
                          <a:pt x="122" y="256"/>
                          <a:pt x="122" y="256"/>
                        </a:cubicBezTo>
                        <a:cubicBezTo>
                          <a:pt x="123" y="256"/>
                          <a:pt x="123" y="256"/>
                          <a:pt x="123" y="256"/>
                        </a:cubicBezTo>
                        <a:cubicBezTo>
                          <a:pt x="123" y="256"/>
                          <a:pt x="124" y="256"/>
                          <a:pt x="124" y="257"/>
                        </a:cubicBezTo>
                        <a:cubicBezTo>
                          <a:pt x="124" y="257"/>
                          <a:pt x="124" y="257"/>
                          <a:pt x="125" y="257"/>
                        </a:cubicBezTo>
                        <a:cubicBezTo>
                          <a:pt x="125" y="257"/>
                          <a:pt x="125" y="257"/>
                          <a:pt x="125" y="257"/>
                        </a:cubicBezTo>
                        <a:cubicBezTo>
                          <a:pt x="126" y="257"/>
                          <a:pt x="126" y="257"/>
                          <a:pt x="126" y="257"/>
                        </a:cubicBezTo>
                        <a:cubicBezTo>
                          <a:pt x="126" y="257"/>
                          <a:pt x="127" y="257"/>
                          <a:pt x="127" y="257"/>
                        </a:cubicBezTo>
                        <a:cubicBezTo>
                          <a:pt x="127" y="257"/>
                          <a:pt x="127" y="257"/>
                          <a:pt x="128" y="257"/>
                        </a:cubicBezTo>
                        <a:cubicBezTo>
                          <a:pt x="128" y="257"/>
                          <a:pt x="128" y="257"/>
                          <a:pt x="128" y="257"/>
                        </a:cubicBezTo>
                        <a:cubicBezTo>
                          <a:pt x="128" y="257"/>
                          <a:pt x="128" y="257"/>
                          <a:pt x="129" y="257"/>
                        </a:cubicBezTo>
                        <a:cubicBezTo>
                          <a:pt x="129" y="257"/>
                          <a:pt x="129" y="257"/>
                          <a:pt x="129" y="256"/>
                        </a:cubicBezTo>
                        <a:cubicBezTo>
                          <a:pt x="129" y="256"/>
                          <a:pt x="129" y="256"/>
                          <a:pt x="129" y="256"/>
                        </a:cubicBezTo>
                        <a:cubicBezTo>
                          <a:pt x="172" y="249"/>
                          <a:pt x="214" y="243"/>
                          <a:pt x="257" y="236"/>
                        </a:cubicBezTo>
                        <a:cubicBezTo>
                          <a:pt x="255" y="236"/>
                          <a:pt x="253" y="236"/>
                          <a:pt x="251" y="2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1" name="Freeform 60"/>
                  <p:cNvSpPr>
                    <a:spLocks/>
                  </p:cNvSpPr>
                  <p:nvPr/>
                </p:nvSpPr>
                <p:spPr bwMode="auto">
                  <a:xfrm>
                    <a:off x="485775" y="409575"/>
                    <a:ext cx="914996" cy="558126"/>
                  </a:xfrm>
                  <a:custGeom>
                    <a:avLst/>
                    <a:gdLst>
                      <a:gd name="T0" fmla="*/ 97 w 244"/>
                      <a:gd name="T1" fmla="*/ 17 h 149"/>
                      <a:gd name="T2" fmla="*/ 85 w 244"/>
                      <a:gd name="T3" fmla="*/ 21 h 149"/>
                      <a:gd name="T4" fmla="*/ 75 w 244"/>
                      <a:gd name="T5" fmla="*/ 28 h 149"/>
                      <a:gd name="T6" fmla="*/ 67 w 244"/>
                      <a:gd name="T7" fmla="*/ 39 h 149"/>
                      <a:gd name="T8" fmla="*/ 59 w 244"/>
                      <a:gd name="T9" fmla="*/ 51 h 149"/>
                      <a:gd name="T10" fmla="*/ 54 w 244"/>
                      <a:gd name="T11" fmla="*/ 60 h 149"/>
                      <a:gd name="T12" fmla="*/ 50 w 244"/>
                      <a:gd name="T13" fmla="*/ 70 h 149"/>
                      <a:gd name="T14" fmla="*/ 45 w 244"/>
                      <a:gd name="T15" fmla="*/ 80 h 149"/>
                      <a:gd name="T16" fmla="*/ 41 w 244"/>
                      <a:gd name="T17" fmla="*/ 90 h 149"/>
                      <a:gd name="T18" fmla="*/ 37 w 244"/>
                      <a:gd name="T19" fmla="*/ 99 h 149"/>
                      <a:gd name="T20" fmla="*/ 33 w 244"/>
                      <a:gd name="T21" fmla="*/ 109 h 149"/>
                      <a:gd name="T22" fmla="*/ 29 w 244"/>
                      <a:gd name="T23" fmla="*/ 117 h 149"/>
                      <a:gd name="T24" fmla="*/ 25 w 244"/>
                      <a:gd name="T25" fmla="*/ 125 h 149"/>
                      <a:gd name="T26" fmla="*/ 19 w 244"/>
                      <a:gd name="T27" fmla="*/ 134 h 149"/>
                      <a:gd name="T28" fmla="*/ 13 w 244"/>
                      <a:gd name="T29" fmla="*/ 142 h 149"/>
                      <a:gd name="T30" fmla="*/ 7 w 244"/>
                      <a:gd name="T31" fmla="*/ 147 h 149"/>
                      <a:gd name="T32" fmla="*/ 0 w 244"/>
                      <a:gd name="T33" fmla="*/ 149 h 149"/>
                      <a:gd name="T34" fmla="*/ 127 w 244"/>
                      <a:gd name="T35" fmla="*/ 128 h 149"/>
                      <a:gd name="T36" fmla="*/ 135 w 244"/>
                      <a:gd name="T37" fmla="*/ 126 h 149"/>
                      <a:gd name="T38" fmla="*/ 143 w 244"/>
                      <a:gd name="T39" fmla="*/ 121 h 149"/>
                      <a:gd name="T40" fmla="*/ 150 w 244"/>
                      <a:gd name="T41" fmla="*/ 113 h 149"/>
                      <a:gd name="T42" fmla="*/ 157 w 244"/>
                      <a:gd name="T43" fmla="*/ 105 h 149"/>
                      <a:gd name="T44" fmla="*/ 162 w 244"/>
                      <a:gd name="T45" fmla="*/ 97 h 149"/>
                      <a:gd name="T46" fmla="*/ 167 w 244"/>
                      <a:gd name="T47" fmla="*/ 88 h 149"/>
                      <a:gd name="T48" fmla="*/ 172 w 244"/>
                      <a:gd name="T49" fmla="*/ 79 h 149"/>
                      <a:gd name="T50" fmla="*/ 177 w 244"/>
                      <a:gd name="T51" fmla="*/ 70 h 149"/>
                      <a:gd name="T52" fmla="*/ 183 w 244"/>
                      <a:gd name="T53" fmla="*/ 61 h 149"/>
                      <a:gd name="T54" fmla="*/ 188 w 244"/>
                      <a:gd name="T55" fmla="*/ 51 h 149"/>
                      <a:gd name="T56" fmla="*/ 193 w 244"/>
                      <a:gd name="T57" fmla="*/ 42 h 149"/>
                      <a:gd name="T58" fmla="*/ 199 w 244"/>
                      <a:gd name="T59" fmla="*/ 33 h 149"/>
                      <a:gd name="T60" fmla="*/ 209 w 244"/>
                      <a:gd name="T61" fmla="*/ 21 h 149"/>
                      <a:gd name="T62" fmla="*/ 219 w 244"/>
                      <a:gd name="T63" fmla="*/ 11 h 149"/>
                      <a:gd name="T64" fmla="*/ 231 w 244"/>
                      <a:gd name="T65" fmla="*/ 4 h 149"/>
                      <a:gd name="T66" fmla="*/ 244 w 244"/>
                      <a:gd name="T67" fmla="*/ 0 h 149"/>
                      <a:gd name="T68" fmla="*/ 97 w 244"/>
                      <a:gd name="T69" fmla="*/ 1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4" h="149">
                        <a:moveTo>
                          <a:pt x="97" y="17"/>
                        </a:moveTo>
                        <a:cubicBezTo>
                          <a:pt x="93" y="18"/>
                          <a:pt x="89" y="19"/>
                          <a:pt x="85" y="21"/>
                        </a:cubicBezTo>
                        <a:cubicBezTo>
                          <a:pt x="82" y="23"/>
                          <a:pt x="79" y="25"/>
                          <a:pt x="75" y="28"/>
                        </a:cubicBezTo>
                        <a:cubicBezTo>
                          <a:pt x="72" y="31"/>
                          <a:pt x="69" y="35"/>
                          <a:pt x="67" y="39"/>
                        </a:cubicBezTo>
                        <a:cubicBezTo>
                          <a:pt x="64" y="43"/>
                          <a:pt x="61" y="47"/>
                          <a:pt x="59" y="51"/>
                        </a:cubicBezTo>
                        <a:cubicBezTo>
                          <a:pt x="57" y="54"/>
                          <a:pt x="56" y="57"/>
                          <a:pt x="54" y="60"/>
                        </a:cubicBezTo>
                        <a:cubicBezTo>
                          <a:pt x="53" y="64"/>
                          <a:pt x="51" y="67"/>
                          <a:pt x="50" y="70"/>
                        </a:cubicBezTo>
                        <a:cubicBezTo>
                          <a:pt x="48" y="73"/>
                          <a:pt x="47" y="77"/>
                          <a:pt x="45" y="80"/>
                        </a:cubicBezTo>
                        <a:cubicBezTo>
                          <a:pt x="44" y="83"/>
                          <a:pt x="43" y="86"/>
                          <a:pt x="41" y="90"/>
                        </a:cubicBezTo>
                        <a:cubicBezTo>
                          <a:pt x="40" y="93"/>
                          <a:pt x="39" y="96"/>
                          <a:pt x="37" y="99"/>
                        </a:cubicBezTo>
                        <a:cubicBezTo>
                          <a:pt x="36" y="102"/>
                          <a:pt x="35" y="106"/>
                          <a:pt x="33" y="109"/>
                        </a:cubicBezTo>
                        <a:cubicBezTo>
                          <a:pt x="32" y="112"/>
                          <a:pt x="31" y="115"/>
                          <a:pt x="29" y="117"/>
                        </a:cubicBezTo>
                        <a:cubicBezTo>
                          <a:pt x="28" y="120"/>
                          <a:pt x="26" y="123"/>
                          <a:pt x="25" y="125"/>
                        </a:cubicBezTo>
                        <a:cubicBezTo>
                          <a:pt x="23" y="129"/>
                          <a:pt x="21" y="132"/>
                          <a:pt x="19" y="134"/>
                        </a:cubicBezTo>
                        <a:cubicBezTo>
                          <a:pt x="17" y="137"/>
                          <a:pt x="15" y="140"/>
                          <a:pt x="13" y="142"/>
                        </a:cubicBezTo>
                        <a:cubicBezTo>
                          <a:pt x="11" y="144"/>
                          <a:pt x="9" y="145"/>
                          <a:pt x="7" y="147"/>
                        </a:cubicBezTo>
                        <a:cubicBezTo>
                          <a:pt x="5" y="148"/>
                          <a:pt x="2" y="149"/>
                          <a:pt x="0" y="149"/>
                        </a:cubicBezTo>
                        <a:cubicBezTo>
                          <a:pt x="127" y="128"/>
                          <a:pt x="127" y="128"/>
                          <a:pt x="127" y="128"/>
                        </a:cubicBezTo>
                        <a:cubicBezTo>
                          <a:pt x="130" y="128"/>
                          <a:pt x="133" y="127"/>
                          <a:pt x="135" y="126"/>
                        </a:cubicBezTo>
                        <a:cubicBezTo>
                          <a:pt x="138" y="124"/>
                          <a:pt x="141" y="123"/>
                          <a:pt x="143" y="121"/>
                        </a:cubicBezTo>
                        <a:cubicBezTo>
                          <a:pt x="146" y="119"/>
                          <a:pt x="148" y="116"/>
                          <a:pt x="150" y="113"/>
                        </a:cubicBezTo>
                        <a:cubicBezTo>
                          <a:pt x="153" y="111"/>
                          <a:pt x="155" y="108"/>
                          <a:pt x="157" y="105"/>
                        </a:cubicBezTo>
                        <a:cubicBezTo>
                          <a:pt x="159" y="102"/>
                          <a:pt x="161" y="100"/>
                          <a:pt x="162" y="97"/>
                        </a:cubicBezTo>
                        <a:cubicBezTo>
                          <a:pt x="164" y="94"/>
                          <a:pt x="166" y="91"/>
                          <a:pt x="167" y="88"/>
                        </a:cubicBezTo>
                        <a:cubicBezTo>
                          <a:pt x="169" y="85"/>
                          <a:pt x="171" y="82"/>
                          <a:pt x="172" y="79"/>
                        </a:cubicBezTo>
                        <a:cubicBezTo>
                          <a:pt x="174" y="76"/>
                          <a:pt x="176" y="73"/>
                          <a:pt x="177" y="70"/>
                        </a:cubicBezTo>
                        <a:cubicBezTo>
                          <a:pt x="179" y="67"/>
                          <a:pt x="181" y="64"/>
                          <a:pt x="183" y="61"/>
                        </a:cubicBezTo>
                        <a:cubicBezTo>
                          <a:pt x="184" y="57"/>
                          <a:pt x="186" y="54"/>
                          <a:pt x="188" y="51"/>
                        </a:cubicBezTo>
                        <a:cubicBezTo>
                          <a:pt x="190" y="48"/>
                          <a:pt x="191" y="45"/>
                          <a:pt x="193" y="42"/>
                        </a:cubicBezTo>
                        <a:cubicBezTo>
                          <a:pt x="195" y="39"/>
                          <a:pt x="197" y="36"/>
                          <a:pt x="199" y="33"/>
                        </a:cubicBezTo>
                        <a:cubicBezTo>
                          <a:pt x="202" y="29"/>
                          <a:pt x="205" y="25"/>
                          <a:pt x="209" y="21"/>
                        </a:cubicBezTo>
                        <a:cubicBezTo>
                          <a:pt x="212" y="17"/>
                          <a:pt x="215" y="14"/>
                          <a:pt x="219" y="11"/>
                        </a:cubicBezTo>
                        <a:cubicBezTo>
                          <a:pt x="223" y="8"/>
                          <a:pt x="226" y="5"/>
                          <a:pt x="231" y="4"/>
                        </a:cubicBezTo>
                        <a:cubicBezTo>
                          <a:pt x="235" y="2"/>
                          <a:pt x="239" y="0"/>
                          <a:pt x="244" y="0"/>
                        </a:cubicBezTo>
                        <a:cubicBezTo>
                          <a:pt x="195" y="6"/>
                          <a:pt x="146" y="11"/>
                          <a:pt x="97"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2" name="Freeform 61"/>
                  <p:cNvSpPr>
                    <a:spLocks/>
                  </p:cNvSpPr>
                  <p:nvPr/>
                </p:nvSpPr>
                <p:spPr bwMode="auto">
                  <a:xfrm>
                    <a:off x="847725" y="400050"/>
                    <a:ext cx="1882695" cy="1671204"/>
                  </a:xfrm>
                  <a:custGeom>
                    <a:avLst/>
                    <a:gdLst>
                      <a:gd name="T0" fmla="*/ 471 w 502"/>
                      <a:gd name="T1" fmla="*/ 392 h 446"/>
                      <a:gd name="T2" fmla="*/ 445 w 502"/>
                      <a:gd name="T3" fmla="*/ 390 h 446"/>
                      <a:gd name="T4" fmla="*/ 418 w 502"/>
                      <a:gd name="T5" fmla="*/ 381 h 446"/>
                      <a:gd name="T6" fmla="*/ 373 w 502"/>
                      <a:gd name="T7" fmla="*/ 351 h 446"/>
                      <a:gd name="T8" fmla="*/ 352 w 502"/>
                      <a:gd name="T9" fmla="*/ 330 h 446"/>
                      <a:gd name="T10" fmla="*/ 321 w 502"/>
                      <a:gd name="T11" fmla="*/ 283 h 446"/>
                      <a:gd name="T12" fmla="*/ 297 w 502"/>
                      <a:gd name="T13" fmla="*/ 230 h 446"/>
                      <a:gd name="T14" fmla="*/ 278 w 502"/>
                      <a:gd name="T15" fmla="*/ 174 h 446"/>
                      <a:gd name="T16" fmla="*/ 266 w 502"/>
                      <a:gd name="T17" fmla="*/ 141 h 446"/>
                      <a:gd name="T18" fmla="*/ 258 w 502"/>
                      <a:gd name="T19" fmla="*/ 119 h 446"/>
                      <a:gd name="T20" fmla="*/ 252 w 502"/>
                      <a:gd name="T21" fmla="*/ 102 h 446"/>
                      <a:gd name="T22" fmla="*/ 245 w 502"/>
                      <a:gd name="T23" fmla="*/ 88 h 446"/>
                      <a:gd name="T24" fmla="*/ 240 w 502"/>
                      <a:gd name="T25" fmla="*/ 76 h 446"/>
                      <a:gd name="T26" fmla="*/ 232 w 502"/>
                      <a:gd name="T27" fmla="*/ 61 h 446"/>
                      <a:gd name="T28" fmla="*/ 226 w 502"/>
                      <a:gd name="T29" fmla="*/ 51 h 446"/>
                      <a:gd name="T30" fmla="*/ 220 w 502"/>
                      <a:gd name="T31" fmla="*/ 43 h 446"/>
                      <a:gd name="T32" fmla="*/ 215 w 502"/>
                      <a:gd name="T33" fmla="*/ 37 h 446"/>
                      <a:gd name="T34" fmla="*/ 208 w 502"/>
                      <a:gd name="T35" fmla="*/ 29 h 446"/>
                      <a:gd name="T36" fmla="*/ 203 w 502"/>
                      <a:gd name="T37" fmla="*/ 23 h 446"/>
                      <a:gd name="T38" fmla="*/ 197 w 502"/>
                      <a:gd name="T39" fmla="*/ 18 h 446"/>
                      <a:gd name="T40" fmla="*/ 192 w 502"/>
                      <a:gd name="T41" fmla="*/ 15 h 446"/>
                      <a:gd name="T42" fmla="*/ 187 w 502"/>
                      <a:gd name="T43" fmla="*/ 11 h 446"/>
                      <a:gd name="T44" fmla="*/ 179 w 502"/>
                      <a:gd name="T45" fmla="*/ 7 h 446"/>
                      <a:gd name="T46" fmla="*/ 173 w 502"/>
                      <a:gd name="T47" fmla="*/ 4 h 446"/>
                      <a:gd name="T48" fmla="*/ 167 w 502"/>
                      <a:gd name="T49" fmla="*/ 2 h 446"/>
                      <a:gd name="T50" fmla="*/ 163 w 502"/>
                      <a:gd name="T51" fmla="*/ 1 h 446"/>
                      <a:gd name="T52" fmla="*/ 158 w 502"/>
                      <a:gd name="T53" fmla="*/ 1 h 446"/>
                      <a:gd name="T54" fmla="*/ 153 w 502"/>
                      <a:gd name="T55" fmla="*/ 0 h 446"/>
                      <a:gd name="T56" fmla="*/ 147 w 502"/>
                      <a:gd name="T57" fmla="*/ 1 h 446"/>
                      <a:gd name="T58" fmla="*/ 0 w 502"/>
                      <a:gd name="T59" fmla="*/ 18 h 446"/>
                      <a:gd name="T60" fmla="*/ 11 w 502"/>
                      <a:gd name="T61" fmla="*/ 18 h 446"/>
                      <a:gd name="T62" fmla="*/ 36 w 502"/>
                      <a:gd name="T63" fmla="*/ 31 h 446"/>
                      <a:gd name="T64" fmla="*/ 52 w 502"/>
                      <a:gd name="T65" fmla="*/ 45 h 446"/>
                      <a:gd name="T66" fmla="*/ 66 w 502"/>
                      <a:gd name="T67" fmla="*/ 64 h 446"/>
                      <a:gd name="T68" fmla="*/ 79 w 502"/>
                      <a:gd name="T69" fmla="*/ 87 h 446"/>
                      <a:gd name="T70" fmla="*/ 98 w 502"/>
                      <a:gd name="T71" fmla="*/ 133 h 446"/>
                      <a:gd name="T72" fmla="*/ 118 w 502"/>
                      <a:gd name="T73" fmla="*/ 192 h 446"/>
                      <a:gd name="T74" fmla="*/ 136 w 502"/>
                      <a:gd name="T75" fmla="*/ 248 h 446"/>
                      <a:gd name="T76" fmla="*/ 145 w 502"/>
                      <a:gd name="T77" fmla="*/ 274 h 446"/>
                      <a:gd name="T78" fmla="*/ 152 w 502"/>
                      <a:gd name="T79" fmla="*/ 293 h 446"/>
                      <a:gd name="T80" fmla="*/ 158 w 502"/>
                      <a:gd name="T81" fmla="*/ 308 h 446"/>
                      <a:gd name="T82" fmla="*/ 166 w 502"/>
                      <a:gd name="T83" fmla="*/ 325 h 446"/>
                      <a:gd name="T84" fmla="*/ 175 w 502"/>
                      <a:gd name="T85" fmla="*/ 342 h 446"/>
                      <a:gd name="T86" fmla="*/ 181 w 502"/>
                      <a:gd name="T87" fmla="*/ 355 h 446"/>
                      <a:gd name="T88" fmla="*/ 190 w 502"/>
                      <a:gd name="T89" fmla="*/ 369 h 446"/>
                      <a:gd name="T90" fmla="*/ 196 w 502"/>
                      <a:gd name="T91" fmla="*/ 377 h 446"/>
                      <a:gd name="T92" fmla="*/ 203 w 502"/>
                      <a:gd name="T93" fmla="*/ 385 h 446"/>
                      <a:gd name="T94" fmla="*/ 212 w 502"/>
                      <a:gd name="T95" fmla="*/ 396 h 446"/>
                      <a:gd name="T96" fmla="*/ 222 w 502"/>
                      <a:gd name="T97" fmla="*/ 406 h 446"/>
                      <a:gd name="T98" fmla="*/ 231 w 502"/>
                      <a:gd name="T99" fmla="*/ 414 h 446"/>
                      <a:gd name="T100" fmla="*/ 238 w 502"/>
                      <a:gd name="T101" fmla="*/ 420 h 446"/>
                      <a:gd name="T102" fmla="*/ 246 w 502"/>
                      <a:gd name="T103" fmla="*/ 426 h 446"/>
                      <a:gd name="T104" fmla="*/ 256 w 502"/>
                      <a:gd name="T105" fmla="*/ 432 h 446"/>
                      <a:gd name="T106" fmla="*/ 263 w 502"/>
                      <a:gd name="T107" fmla="*/ 435 h 446"/>
                      <a:gd name="T108" fmla="*/ 272 w 502"/>
                      <a:gd name="T109" fmla="*/ 439 h 446"/>
                      <a:gd name="T110" fmla="*/ 283 w 502"/>
                      <a:gd name="T111" fmla="*/ 443 h 446"/>
                      <a:gd name="T112" fmla="*/ 293 w 502"/>
                      <a:gd name="T113" fmla="*/ 445 h 446"/>
                      <a:gd name="T114" fmla="*/ 305 w 502"/>
                      <a:gd name="T115" fmla="*/ 446 h 446"/>
                      <a:gd name="T116" fmla="*/ 325 w 502"/>
                      <a:gd name="T117" fmla="*/ 444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2" h="446">
                        <a:moveTo>
                          <a:pt x="502" y="386"/>
                        </a:moveTo>
                        <a:cubicBezTo>
                          <a:pt x="500" y="387"/>
                          <a:pt x="497" y="387"/>
                          <a:pt x="495" y="388"/>
                        </a:cubicBezTo>
                        <a:cubicBezTo>
                          <a:pt x="494" y="388"/>
                          <a:pt x="494" y="388"/>
                          <a:pt x="493" y="388"/>
                        </a:cubicBezTo>
                        <a:cubicBezTo>
                          <a:pt x="491" y="389"/>
                          <a:pt x="490" y="389"/>
                          <a:pt x="488" y="389"/>
                        </a:cubicBezTo>
                        <a:cubicBezTo>
                          <a:pt x="487" y="390"/>
                          <a:pt x="486" y="390"/>
                          <a:pt x="485" y="390"/>
                        </a:cubicBezTo>
                        <a:cubicBezTo>
                          <a:pt x="484" y="390"/>
                          <a:pt x="482" y="391"/>
                          <a:pt x="480" y="391"/>
                        </a:cubicBezTo>
                        <a:cubicBezTo>
                          <a:pt x="480" y="391"/>
                          <a:pt x="479" y="391"/>
                          <a:pt x="478" y="391"/>
                        </a:cubicBezTo>
                        <a:cubicBezTo>
                          <a:pt x="476" y="391"/>
                          <a:pt x="473" y="392"/>
                          <a:pt x="471" y="392"/>
                        </a:cubicBezTo>
                        <a:cubicBezTo>
                          <a:pt x="469" y="392"/>
                          <a:pt x="467" y="392"/>
                          <a:pt x="465" y="392"/>
                        </a:cubicBezTo>
                        <a:cubicBezTo>
                          <a:pt x="465" y="392"/>
                          <a:pt x="465" y="392"/>
                          <a:pt x="465" y="392"/>
                        </a:cubicBezTo>
                        <a:cubicBezTo>
                          <a:pt x="463" y="392"/>
                          <a:pt x="461" y="392"/>
                          <a:pt x="459" y="392"/>
                        </a:cubicBezTo>
                        <a:cubicBezTo>
                          <a:pt x="459" y="392"/>
                          <a:pt x="458" y="391"/>
                          <a:pt x="458" y="391"/>
                        </a:cubicBezTo>
                        <a:cubicBezTo>
                          <a:pt x="456" y="391"/>
                          <a:pt x="454" y="391"/>
                          <a:pt x="452" y="391"/>
                        </a:cubicBezTo>
                        <a:cubicBezTo>
                          <a:pt x="452" y="391"/>
                          <a:pt x="452" y="391"/>
                          <a:pt x="452" y="391"/>
                        </a:cubicBezTo>
                        <a:cubicBezTo>
                          <a:pt x="450" y="391"/>
                          <a:pt x="448" y="390"/>
                          <a:pt x="446" y="390"/>
                        </a:cubicBezTo>
                        <a:cubicBezTo>
                          <a:pt x="445" y="390"/>
                          <a:pt x="445" y="390"/>
                          <a:pt x="445" y="390"/>
                        </a:cubicBezTo>
                        <a:cubicBezTo>
                          <a:pt x="443" y="389"/>
                          <a:pt x="441" y="389"/>
                          <a:pt x="439" y="388"/>
                        </a:cubicBezTo>
                        <a:cubicBezTo>
                          <a:pt x="439" y="388"/>
                          <a:pt x="439" y="388"/>
                          <a:pt x="439" y="388"/>
                        </a:cubicBezTo>
                        <a:cubicBezTo>
                          <a:pt x="439" y="388"/>
                          <a:pt x="439" y="388"/>
                          <a:pt x="439" y="388"/>
                        </a:cubicBezTo>
                        <a:cubicBezTo>
                          <a:pt x="437" y="388"/>
                          <a:pt x="434" y="387"/>
                          <a:pt x="432" y="386"/>
                        </a:cubicBezTo>
                        <a:cubicBezTo>
                          <a:pt x="432" y="386"/>
                          <a:pt x="432" y="386"/>
                          <a:pt x="432" y="386"/>
                        </a:cubicBezTo>
                        <a:cubicBezTo>
                          <a:pt x="430" y="386"/>
                          <a:pt x="428" y="385"/>
                          <a:pt x="425" y="384"/>
                        </a:cubicBezTo>
                        <a:cubicBezTo>
                          <a:pt x="423" y="383"/>
                          <a:pt x="421" y="382"/>
                          <a:pt x="418" y="381"/>
                        </a:cubicBezTo>
                        <a:cubicBezTo>
                          <a:pt x="418" y="381"/>
                          <a:pt x="418" y="381"/>
                          <a:pt x="418" y="381"/>
                        </a:cubicBezTo>
                        <a:cubicBezTo>
                          <a:pt x="414" y="379"/>
                          <a:pt x="409" y="377"/>
                          <a:pt x="405" y="374"/>
                        </a:cubicBezTo>
                        <a:cubicBezTo>
                          <a:pt x="405" y="374"/>
                          <a:pt x="404" y="374"/>
                          <a:pt x="404" y="374"/>
                        </a:cubicBezTo>
                        <a:cubicBezTo>
                          <a:pt x="402" y="373"/>
                          <a:pt x="400" y="371"/>
                          <a:pt x="397" y="370"/>
                        </a:cubicBezTo>
                        <a:cubicBezTo>
                          <a:pt x="395" y="368"/>
                          <a:pt x="393" y="367"/>
                          <a:pt x="391" y="365"/>
                        </a:cubicBezTo>
                        <a:cubicBezTo>
                          <a:pt x="391" y="365"/>
                          <a:pt x="391" y="365"/>
                          <a:pt x="391" y="365"/>
                        </a:cubicBezTo>
                        <a:cubicBezTo>
                          <a:pt x="386" y="362"/>
                          <a:pt x="382" y="359"/>
                          <a:pt x="379" y="356"/>
                        </a:cubicBezTo>
                        <a:cubicBezTo>
                          <a:pt x="379" y="356"/>
                          <a:pt x="379" y="356"/>
                          <a:pt x="379" y="356"/>
                        </a:cubicBezTo>
                        <a:cubicBezTo>
                          <a:pt x="377" y="355"/>
                          <a:pt x="375" y="353"/>
                          <a:pt x="373" y="351"/>
                        </a:cubicBezTo>
                        <a:cubicBezTo>
                          <a:pt x="373" y="351"/>
                          <a:pt x="373" y="351"/>
                          <a:pt x="373" y="351"/>
                        </a:cubicBezTo>
                        <a:cubicBezTo>
                          <a:pt x="371" y="350"/>
                          <a:pt x="369" y="348"/>
                          <a:pt x="367" y="346"/>
                        </a:cubicBezTo>
                        <a:cubicBezTo>
                          <a:pt x="367" y="346"/>
                          <a:pt x="367" y="346"/>
                          <a:pt x="367" y="346"/>
                        </a:cubicBezTo>
                        <a:cubicBezTo>
                          <a:pt x="366" y="345"/>
                          <a:pt x="364" y="343"/>
                          <a:pt x="362" y="341"/>
                        </a:cubicBezTo>
                        <a:cubicBezTo>
                          <a:pt x="362" y="341"/>
                          <a:pt x="362" y="341"/>
                          <a:pt x="362" y="341"/>
                        </a:cubicBezTo>
                        <a:cubicBezTo>
                          <a:pt x="360" y="339"/>
                          <a:pt x="359" y="338"/>
                          <a:pt x="357" y="336"/>
                        </a:cubicBezTo>
                        <a:cubicBezTo>
                          <a:pt x="357" y="336"/>
                          <a:pt x="357" y="336"/>
                          <a:pt x="357" y="336"/>
                        </a:cubicBezTo>
                        <a:cubicBezTo>
                          <a:pt x="355" y="334"/>
                          <a:pt x="354" y="332"/>
                          <a:pt x="352" y="330"/>
                        </a:cubicBezTo>
                        <a:cubicBezTo>
                          <a:pt x="352" y="330"/>
                          <a:pt x="352" y="330"/>
                          <a:pt x="352" y="330"/>
                        </a:cubicBezTo>
                        <a:cubicBezTo>
                          <a:pt x="349" y="327"/>
                          <a:pt x="346" y="323"/>
                          <a:pt x="343" y="319"/>
                        </a:cubicBezTo>
                        <a:cubicBezTo>
                          <a:pt x="343" y="319"/>
                          <a:pt x="343" y="319"/>
                          <a:pt x="343" y="319"/>
                        </a:cubicBezTo>
                        <a:cubicBezTo>
                          <a:pt x="341" y="315"/>
                          <a:pt x="338" y="311"/>
                          <a:pt x="335" y="308"/>
                        </a:cubicBezTo>
                        <a:cubicBezTo>
                          <a:pt x="335" y="307"/>
                          <a:pt x="335" y="307"/>
                          <a:pt x="335" y="307"/>
                        </a:cubicBezTo>
                        <a:cubicBezTo>
                          <a:pt x="333" y="303"/>
                          <a:pt x="330" y="299"/>
                          <a:pt x="328" y="295"/>
                        </a:cubicBezTo>
                        <a:cubicBezTo>
                          <a:pt x="328" y="295"/>
                          <a:pt x="328" y="295"/>
                          <a:pt x="328" y="295"/>
                        </a:cubicBezTo>
                        <a:cubicBezTo>
                          <a:pt x="325" y="291"/>
                          <a:pt x="323" y="287"/>
                          <a:pt x="321" y="283"/>
                        </a:cubicBezTo>
                        <a:cubicBezTo>
                          <a:pt x="321" y="283"/>
                          <a:pt x="321" y="283"/>
                          <a:pt x="321" y="283"/>
                        </a:cubicBezTo>
                        <a:cubicBezTo>
                          <a:pt x="318" y="278"/>
                          <a:pt x="316" y="274"/>
                          <a:pt x="314" y="270"/>
                        </a:cubicBezTo>
                        <a:cubicBezTo>
                          <a:pt x="314" y="270"/>
                          <a:pt x="314" y="270"/>
                          <a:pt x="314" y="270"/>
                        </a:cubicBezTo>
                        <a:cubicBezTo>
                          <a:pt x="312" y="265"/>
                          <a:pt x="310" y="261"/>
                          <a:pt x="308" y="257"/>
                        </a:cubicBezTo>
                        <a:cubicBezTo>
                          <a:pt x="308" y="257"/>
                          <a:pt x="308" y="257"/>
                          <a:pt x="308" y="256"/>
                        </a:cubicBezTo>
                        <a:cubicBezTo>
                          <a:pt x="306" y="252"/>
                          <a:pt x="304" y="248"/>
                          <a:pt x="303" y="243"/>
                        </a:cubicBezTo>
                        <a:cubicBezTo>
                          <a:pt x="303" y="243"/>
                          <a:pt x="302" y="243"/>
                          <a:pt x="302" y="243"/>
                        </a:cubicBezTo>
                        <a:cubicBezTo>
                          <a:pt x="301" y="239"/>
                          <a:pt x="299" y="234"/>
                          <a:pt x="297" y="230"/>
                        </a:cubicBezTo>
                        <a:cubicBezTo>
                          <a:pt x="297" y="229"/>
                          <a:pt x="297" y="229"/>
                          <a:pt x="297" y="229"/>
                        </a:cubicBezTo>
                        <a:cubicBezTo>
                          <a:pt x="295" y="225"/>
                          <a:pt x="294" y="220"/>
                          <a:pt x="292" y="216"/>
                        </a:cubicBezTo>
                        <a:cubicBezTo>
                          <a:pt x="292" y="216"/>
                          <a:pt x="292" y="216"/>
                          <a:pt x="292" y="216"/>
                        </a:cubicBezTo>
                        <a:cubicBezTo>
                          <a:pt x="291" y="211"/>
                          <a:pt x="289" y="207"/>
                          <a:pt x="288" y="203"/>
                        </a:cubicBezTo>
                        <a:cubicBezTo>
                          <a:pt x="287" y="202"/>
                          <a:pt x="287" y="202"/>
                          <a:pt x="287" y="201"/>
                        </a:cubicBezTo>
                        <a:cubicBezTo>
                          <a:pt x="286" y="197"/>
                          <a:pt x="284" y="193"/>
                          <a:pt x="283" y="189"/>
                        </a:cubicBezTo>
                        <a:cubicBezTo>
                          <a:pt x="282" y="188"/>
                          <a:pt x="282" y="187"/>
                          <a:pt x="282" y="185"/>
                        </a:cubicBezTo>
                        <a:cubicBezTo>
                          <a:pt x="280" y="182"/>
                          <a:pt x="279" y="178"/>
                          <a:pt x="278" y="174"/>
                        </a:cubicBezTo>
                        <a:cubicBezTo>
                          <a:pt x="277" y="171"/>
                          <a:pt x="276" y="169"/>
                          <a:pt x="275" y="166"/>
                        </a:cubicBezTo>
                        <a:cubicBezTo>
                          <a:pt x="274" y="164"/>
                          <a:pt x="274" y="163"/>
                          <a:pt x="273" y="161"/>
                        </a:cubicBezTo>
                        <a:cubicBezTo>
                          <a:pt x="273" y="161"/>
                          <a:pt x="273" y="160"/>
                          <a:pt x="273" y="160"/>
                        </a:cubicBezTo>
                        <a:cubicBezTo>
                          <a:pt x="273" y="159"/>
                          <a:pt x="272" y="158"/>
                          <a:pt x="272" y="157"/>
                        </a:cubicBezTo>
                        <a:cubicBezTo>
                          <a:pt x="271" y="155"/>
                          <a:pt x="270" y="152"/>
                          <a:pt x="269" y="149"/>
                        </a:cubicBezTo>
                        <a:cubicBezTo>
                          <a:pt x="269" y="149"/>
                          <a:pt x="269" y="148"/>
                          <a:pt x="269" y="148"/>
                        </a:cubicBezTo>
                        <a:cubicBezTo>
                          <a:pt x="269" y="147"/>
                          <a:pt x="268" y="146"/>
                          <a:pt x="268" y="145"/>
                        </a:cubicBezTo>
                        <a:cubicBezTo>
                          <a:pt x="267" y="144"/>
                          <a:pt x="267" y="142"/>
                          <a:pt x="266" y="141"/>
                        </a:cubicBezTo>
                        <a:cubicBezTo>
                          <a:pt x="266" y="139"/>
                          <a:pt x="265" y="137"/>
                          <a:pt x="264" y="135"/>
                        </a:cubicBezTo>
                        <a:cubicBezTo>
                          <a:pt x="264" y="134"/>
                          <a:pt x="264" y="134"/>
                          <a:pt x="264" y="133"/>
                        </a:cubicBezTo>
                        <a:cubicBezTo>
                          <a:pt x="264" y="133"/>
                          <a:pt x="263" y="132"/>
                          <a:pt x="263" y="132"/>
                        </a:cubicBezTo>
                        <a:cubicBezTo>
                          <a:pt x="263" y="131"/>
                          <a:pt x="263" y="130"/>
                          <a:pt x="262" y="129"/>
                        </a:cubicBezTo>
                        <a:cubicBezTo>
                          <a:pt x="261" y="127"/>
                          <a:pt x="261" y="125"/>
                          <a:pt x="260" y="123"/>
                        </a:cubicBezTo>
                        <a:cubicBezTo>
                          <a:pt x="260" y="122"/>
                          <a:pt x="259" y="121"/>
                          <a:pt x="259" y="120"/>
                        </a:cubicBezTo>
                        <a:cubicBezTo>
                          <a:pt x="259" y="120"/>
                          <a:pt x="259" y="119"/>
                          <a:pt x="259" y="119"/>
                        </a:cubicBezTo>
                        <a:cubicBezTo>
                          <a:pt x="258" y="119"/>
                          <a:pt x="258" y="119"/>
                          <a:pt x="258" y="119"/>
                        </a:cubicBezTo>
                        <a:cubicBezTo>
                          <a:pt x="258" y="118"/>
                          <a:pt x="258" y="118"/>
                          <a:pt x="258" y="118"/>
                        </a:cubicBezTo>
                        <a:cubicBezTo>
                          <a:pt x="257" y="116"/>
                          <a:pt x="257" y="115"/>
                          <a:pt x="257" y="114"/>
                        </a:cubicBezTo>
                        <a:cubicBezTo>
                          <a:pt x="256" y="113"/>
                          <a:pt x="256" y="112"/>
                          <a:pt x="255" y="111"/>
                        </a:cubicBezTo>
                        <a:cubicBezTo>
                          <a:pt x="255" y="110"/>
                          <a:pt x="254" y="109"/>
                          <a:pt x="254" y="108"/>
                        </a:cubicBezTo>
                        <a:cubicBezTo>
                          <a:pt x="254" y="107"/>
                          <a:pt x="254" y="107"/>
                          <a:pt x="253" y="106"/>
                        </a:cubicBezTo>
                        <a:cubicBezTo>
                          <a:pt x="253" y="106"/>
                          <a:pt x="253" y="106"/>
                          <a:pt x="253" y="106"/>
                        </a:cubicBezTo>
                        <a:cubicBezTo>
                          <a:pt x="253" y="105"/>
                          <a:pt x="253" y="105"/>
                          <a:pt x="253" y="104"/>
                        </a:cubicBezTo>
                        <a:cubicBezTo>
                          <a:pt x="252" y="103"/>
                          <a:pt x="252" y="103"/>
                          <a:pt x="252" y="102"/>
                        </a:cubicBezTo>
                        <a:cubicBezTo>
                          <a:pt x="251" y="101"/>
                          <a:pt x="251" y="100"/>
                          <a:pt x="251" y="99"/>
                        </a:cubicBezTo>
                        <a:cubicBezTo>
                          <a:pt x="250" y="98"/>
                          <a:pt x="250" y="97"/>
                          <a:pt x="249" y="97"/>
                        </a:cubicBezTo>
                        <a:cubicBezTo>
                          <a:pt x="249" y="96"/>
                          <a:pt x="249" y="95"/>
                          <a:pt x="248" y="94"/>
                        </a:cubicBezTo>
                        <a:cubicBezTo>
                          <a:pt x="248" y="94"/>
                          <a:pt x="248" y="94"/>
                          <a:pt x="248" y="93"/>
                        </a:cubicBezTo>
                        <a:cubicBezTo>
                          <a:pt x="248" y="93"/>
                          <a:pt x="248" y="93"/>
                          <a:pt x="248" y="93"/>
                        </a:cubicBezTo>
                        <a:cubicBezTo>
                          <a:pt x="248" y="93"/>
                          <a:pt x="248" y="92"/>
                          <a:pt x="247" y="92"/>
                        </a:cubicBezTo>
                        <a:cubicBezTo>
                          <a:pt x="247" y="91"/>
                          <a:pt x="247" y="90"/>
                          <a:pt x="246" y="90"/>
                        </a:cubicBezTo>
                        <a:cubicBezTo>
                          <a:pt x="246" y="89"/>
                          <a:pt x="246" y="88"/>
                          <a:pt x="245" y="88"/>
                        </a:cubicBezTo>
                        <a:cubicBezTo>
                          <a:pt x="245" y="87"/>
                          <a:pt x="245" y="86"/>
                          <a:pt x="244" y="85"/>
                        </a:cubicBezTo>
                        <a:cubicBezTo>
                          <a:pt x="244" y="85"/>
                          <a:pt x="244" y="84"/>
                          <a:pt x="244" y="83"/>
                        </a:cubicBezTo>
                        <a:cubicBezTo>
                          <a:pt x="243" y="83"/>
                          <a:pt x="243" y="82"/>
                          <a:pt x="243" y="82"/>
                        </a:cubicBezTo>
                        <a:cubicBezTo>
                          <a:pt x="243" y="81"/>
                          <a:pt x="242" y="81"/>
                          <a:pt x="242" y="81"/>
                        </a:cubicBezTo>
                        <a:cubicBezTo>
                          <a:pt x="242" y="81"/>
                          <a:pt x="242" y="81"/>
                          <a:pt x="242" y="81"/>
                        </a:cubicBezTo>
                        <a:cubicBezTo>
                          <a:pt x="242" y="80"/>
                          <a:pt x="242" y="80"/>
                          <a:pt x="242" y="80"/>
                        </a:cubicBezTo>
                        <a:cubicBezTo>
                          <a:pt x="241" y="79"/>
                          <a:pt x="241" y="78"/>
                          <a:pt x="241" y="78"/>
                        </a:cubicBezTo>
                        <a:cubicBezTo>
                          <a:pt x="240" y="77"/>
                          <a:pt x="240" y="76"/>
                          <a:pt x="240" y="76"/>
                        </a:cubicBezTo>
                        <a:cubicBezTo>
                          <a:pt x="239" y="75"/>
                          <a:pt x="239" y="75"/>
                          <a:pt x="239" y="74"/>
                        </a:cubicBezTo>
                        <a:cubicBezTo>
                          <a:pt x="239" y="73"/>
                          <a:pt x="238" y="73"/>
                          <a:pt x="238" y="72"/>
                        </a:cubicBezTo>
                        <a:cubicBezTo>
                          <a:pt x="238" y="72"/>
                          <a:pt x="237" y="71"/>
                          <a:pt x="237" y="70"/>
                        </a:cubicBezTo>
                        <a:cubicBezTo>
                          <a:pt x="237" y="70"/>
                          <a:pt x="236" y="69"/>
                          <a:pt x="236" y="68"/>
                        </a:cubicBezTo>
                        <a:cubicBezTo>
                          <a:pt x="236" y="68"/>
                          <a:pt x="235" y="67"/>
                          <a:pt x="235" y="67"/>
                        </a:cubicBezTo>
                        <a:cubicBezTo>
                          <a:pt x="235" y="66"/>
                          <a:pt x="234" y="66"/>
                          <a:pt x="234" y="65"/>
                        </a:cubicBezTo>
                        <a:cubicBezTo>
                          <a:pt x="234" y="64"/>
                          <a:pt x="233" y="64"/>
                          <a:pt x="233" y="63"/>
                        </a:cubicBezTo>
                        <a:cubicBezTo>
                          <a:pt x="233" y="63"/>
                          <a:pt x="232" y="62"/>
                          <a:pt x="232" y="61"/>
                        </a:cubicBezTo>
                        <a:cubicBezTo>
                          <a:pt x="232" y="61"/>
                          <a:pt x="231" y="60"/>
                          <a:pt x="231" y="60"/>
                        </a:cubicBezTo>
                        <a:cubicBezTo>
                          <a:pt x="231" y="59"/>
                          <a:pt x="230" y="59"/>
                          <a:pt x="230" y="58"/>
                        </a:cubicBezTo>
                        <a:cubicBezTo>
                          <a:pt x="230" y="57"/>
                          <a:pt x="229" y="57"/>
                          <a:pt x="229" y="56"/>
                        </a:cubicBezTo>
                        <a:cubicBezTo>
                          <a:pt x="229" y="56"/>
                          <a:pt x="228" y="55"/>
                          <a:pt x="228" y="55"/>
                        </a:cubicBezTo>
                        <a:cubicBezTo>
                          <a:pt x="228" y="54"/>
                          <a:pt x="227" y="54"/>
                          <a:pt x="227" y="53"/>
                        </a:cubicBezTo>
                        <a:cubicBezTo>
                          <a:pt x="227" y="53"/>
                          <a:pt x="227" y="53"/>
                          <a:pt x="227" y="53"/>
                        </a:cubicBezTo>
                        <a:cubicBezTo>
                          <a:pt x="227" y="53"/>
                          <a:pt x="227" y="53"/>
                          <a:pt x="227" y="53"/>
                        </a:cubicBezTo>
                        <a:cubicBezTo>
                          <a:pt x="226" y="52"/>
                          <a:pt x="226" y="52"/>
                          <a:pt x="226" y="51"/>
                        </a:cubicBezTo>
                        <a:cubicBezTo>
                          <a:pt x="226" y="51"/>
                          <a:pt x="225" y="50"/>
                          <a:pt x="225" y="50"/>
                        </a:cubicBezTo>
                        <a:cubicBezTo>
                          <a:pt x="224" y="49"/>
                          <a:pt x="224" y="49"/>
                          <a:pt x="224" y="48"/>
                        </a:cubicBezTo>
                        <a:cubicBezTo>
                          <a:pt x="224" y="48"/>
                          <a:pt x="224" y="48"/>
                          <a:pt x="223" y="48"/>
                        </a:cubicBezTo>
                        <a:cubicBezTo>
                          <a:pt x="223" y="48"/>
                          <a:pt x="223" y="48"/>
                          <a:pt x="223" y="47"/>
                        </a:cubicBezTo>
                        <a:cubicBezTo>
                          <a:pt x="223" y="47"/>
                          <a:pt x="223" y="47"/>
                          <a:pt x="223" y="47"/>
                        </a:cubicBezTo>
                        <a:cubicBezTo>
                          <a:pt x="222" y="46"/>
                          <a:pt x="222" y="46"/>
                          <a:pt x="222" y="45"/>
                        </a:cubicBezTo>
                        <a:cubicBezTo>
                          <a:pt x="221" y="45"/>
                          <a:pt x="221" y="44"/>
                          <a:pt x="221" y="44"/>
                        </a:cubicBezTo>
                        <a:cubicBezTo>
                          <a:pt x="220" y="43"/>
                          <a:pt x="220" y="43"/>
                          <a:pt x="220" y="43"/>
                        </a:cubicBezTo>
                        <a:cubicBezTo>
                          <a:pt x="220" y="43"/>
                          <a:pt x="220" y="43"/>
                          <a:pt x="220" y="43"/>
                        </a:cubicBezTo>
                        <a:cubicBezTo>
                          <a:pt x="220" y="42"/>
                          <a:pt x="220" y="42"/>
                          <a:pt x="220" y="42"/>
                        </a:cubicBezTo>
                        <a:cubicBezTo>
                          <a:pt x="219" y="42"/>
                          <a:pt x="219" y="41"/>
                          <a:pt x="219" y="41"/>
                        </a:cubicBezTo>
                        <a:cubicBezTo>
                          <a:pt x="218" y="40"/>
                          <a:pt x="218" y="40"/>
                          <a:pt x="218" y="40"/>
                        </a:cubicBezTo>
                        <a:cubicBezTo>
                          <a:pt x="217" y="39"/>
                          <a:pt x="217" y="39"/>
                          <a:pt x="216" y="38"/>
                        </a:cubicBezTo>
                        <a:cubicBezTo>
                          <a:pt x="216" y="38"/>
                          <a:pt x="216" y="38"/>
                          <a:pt x="216" y="38"/>
                        </a:cubicBezTo>
                        <a:cubicBezTo>
                          <a:pt x="216" y="38"/>
                          <a:pt x="216" y="38"/>
                          <a:pt x="216" y="38"/>
                        </a:cubicBezTo>
                        <a:cubicBezTo>
                          <a:pt x="216" y="38"/>
                          <a:pt x="216" y="37"/>
                          <a:pt x="215" y="37"/>
                        </a:cubicBezTo>
                        <a:cubicBezTo>
                          <a:pt x="215" y="37"/>
                          <a:pt x="215" y="36"/>
                          <a:pt x="214" y="36"/>
                        </a:cubicBezTo>
                        <a:cubicBezTo>
                          <a:pt x="214" y="35"/>
                          <a:pt x="214" y="35"/>
                          <a:pt x="213" y="35"/>
                        </a:cubicBezTo>
                        <a:cubicBezTo>
                          <a:pt x="213" y="34"/>
                          <a:pt x="213" y="34"/>
                          <a:pt x="212" y="33"/>
                        </a:cubicBezTo>
                        <a:cubicBezTo>
                          <a:pt x="212" y="33"/>
                          <a:pt x="212" y="33"/>
                          <a:pt x="211" y="32"/>
                        </a:cubicBezTo>
                        <a:cubicBezTo>
                          <a:pt x="211" y="32"/>
                          <a:pt x="211" y="31"/>
                          <a:pt x="210" y="31"/>
                        </a:cubicBezTo>
                        <a:cubicBezTo>
                          <a:pt x="210" y="31"/>
                          <a:pt x="210" y="30"/>
                          <a:pt x="209" y="30"/>
                        </a:cubicBezTo>
                        <a:cubicBezTo>
                          <a:pt x="209" y="30"/>
                          <a:pt x="209" y="29"/>
                          <a:pt x="208" y="29"/>
                        </a:cubicBezTo>
                        <a:cubicBezTo>
                          <a:pt x="208" y="29"/>
                          <a:pt x="208" y="29"/>
                          <a:pt x="208" y="29"/>
                        </a:cubicBezTo>
                        <a:cubicBezTo>
                          <a:pt x="208" y="29"/>
                          <a:pt x="208" y="29"/>
                          <a:pt x="208" y="29"/>
                        </a:cubicBezTo>
                        <a:cubicBezTo>
                          <a:pt x="208" y="29"/>
                          <a:pt x="208" y="29"/>
                          <a:pt x="208" y="29"/>
                        </a:cubicBezTo>
                        <a:cubicBezTo>
                          <a:pt x="208" y="29"/>
                          <a:pt x="208" y="28"/>
                          <a:pt x="207" y="28"/>
                        </a:cubicBezTo>
                        <a:cubicBezTo>
                          <a:pt x="207" y="28"/>
                          <a:pt x="207" y="27"/>
                          <a:pt x="207" y="27"/>
                        </a:cubicBezTo>
                        <a:cubicBezTo>
                          <a:pt x="206" y="27"/>
                          <a:pt x="206" y="26"/>
                          <a:pt x="206" y="26"/>
                        </a:cubicBezTo>
                        <a:cubicBezTo>
                          <a:pt x="205" y="26"/>
                          <a:pt x="205" y="25"/>
                          <a:pt x="205" y="25"/>
                        </a:cubicBezTo>
                        <a:cubicBezTo>
                          <a:pt x="204" y="25"/>
                          <a:pt x="204" y="24"/>
                          <a:pt x="204" y="24"/>
                        </a:cubicBezTo>
                        <a:cubicBezTo>
                          <a:pt x="203" y="24"/>
                          <a:pt x="203" y="23"/>
                          <a:pt x="203" y="23"/>
                        </a:cubicBezTo>
                        <a:cubicBezTo>
                          <a:pt x="202" y="23"/>
                          <a:pt x="202" y="23"/>
                          <a:pt x="202" y="22"/>
                        </a:cubicBezTo>
                        <a:cubicBezTo>
                          <a:pt x="201" y="22"/>
                          <a:pt x="201" y="22"/>
                          <a:pt x="201" y="22"/>
                        </a:cubicBezTo>
                        <a:cubicBezTo>
                          <a:pt x="201" y="22"/>
                          <a:pt x="201" y="22"/>
                          <a:pt x="201" y="21"/>
                        </a:cubicBezTo>
                        <a:cubicBezTo>
                          <a:pt x="201" y="21"/>
                          <a:pt x="201" y="21"/>
                          <a:pt x="201" y="21"/>
                        </a:cubicBezTo>
                        <a:cubicBezTo>
                          <a:pt x="200" y="21"/>
                          <a:pt x="200" y="21"/>
                          <a:pt x="200" y="21"/>
                        </a:cubicBezTo>
                        <a:cubicBezTo>
                          <a:pt x="199" y="20"/>
                          <a:pt x="199" y="20"/>
                          <a:pt x="199" y="20"/>
                        </a:cubicBezTo>
                        <a:cubicBezTo>
                          <a:pt x="198" y="19"/>
                          <a:pt x="198" y="19"/>
                          <a:pt x="198" y="19"/>
                        </a:cubicBezTo>
                        <a:cubicBezTo>
                          <a:pt x="197" y="19"/>
                          <a:pt x="197" y="18"/>
                          <a:pt x="197" y="18"/>
                        </a:cubicBezTo>
                        <a:cubicBezTo>
                          <a:pt x="197" y="18"/>
                          <a:pt x="197" y="18"/>
                          <a:pt x="197" y="18"/>
                        </a:cubicBezTo>
                        <a:cubicBezTo>
                          <a:pt x="197" y="18"/>
                          <a:pt x="197" y="18"/>
                          <a:pt x="197" y="18"/>
                        </a:cubicBezTo>
                        <a:cubicBezTo>
                          <a:pt x="196" y="18"/>
                          <a:pt x="196" y="18"/>
                          <a:pt x="196" y="17"/>
                        </a:cubicBezTo>
                        <a:cubicBezTo>
                          <a:pt x="195" y="17"/>
                          <a:pt x="195" y="17"/>
                          <a:pt x="195" y="17"/>
                        </a:cubicBezTo>
                        <a:cubicBezTo>
                          <a:pt x="194" y="16"/>
                          <a:pt x="194" y="16"/>
                          <a:pt x="194" y="16"/>
                        </a:cubicBezTo>
                        <a:cubicBezTo>
                          <a:pt x="193" y="16"/>
                          <a:pt x="193" y="15"/>
                          <a:pt x="193" y="15"/>
                        </a:cubicBezTo>
                        <a:cubicBezTo>
                          <a:pt x="193" y="15"/>
                          <a:pt x="193" y="15"/>
                          <a:pt x="192" y="15"/>
                        </a:cubicBezTo>
                        <a:cubicBezTo>
                          <a:pt x="192" y="15"/>
                          <a:pt x="192" y="15"/>
                          <a:pt x="192" y="15"/>
                        </a:cubicBezTo>
                        <a:cubicBezTo>
                          <a:pt x="192" y="15"/>
                          <a:pt x="192" y="15"/>
                          <a:pt x="192" y="14"/>
                        </a:cubicBezTo>
                        <a:cubicBezTo>
                          <a:pt x="191" y="14"/>
                          <a:pt x="191" y="14"/>
                          <a:pt x="191" y="14"/>
                        </a:cubicBezTo>
                        <a:cubicBezTo>
                          <a:pt x="190" y="13"/>
                          <a:pt x="190" y="13"/>
                          <a:pt x="190" y="13"/>
                        </a:cubicBezTo>
                        <a:cubicBezTo>
                          <a:pt x="189" y="13"/>
                          <a:pt x="189" y="13"/>
                          <a:pt x="189" y="12"/>
                        </a:cubicBezTo>
                        <a:cubicBezTo>
                          <a:pt x="189" y="12"/>
                          <a:pt x="188" y="12"/>
                          <a:pt x="188" y="12"/>
                        </a:cubicBezTo>
                        <a:cubicBezTo>
                          <a:pt x="188" y="12"/>
                          <a:pt x="188" y="12"/>
                          <a:pt x="188" y="12"/>
                        </a:cubicBezTo>
                        <a:cubicBezTo>
                          <a:pt x="188" y="12"/>
                          <a:pt x="188" y="12"/>
                          <a:pt x="188" y="12"/>
                        </a:cubicBezTo>
                        <a:cubicBezTo>
                          <a:pt x="187" y="11"/>
                          <a:pt x="187" y="11"/>
                          <a:pt x="187" y="11"/>
                        </a:cubicBezTo>
                        <a:cubicBezTo>
                          <a:pt x="186" y="11"/>
                          <a:pt x="186" y="11"/>
                          <a:pt x="186" y="10"/>
                        </a:cubicBezTo>
                        <a:cubicBezTo>
                          <a:pt x="185" y="10"/>
                          <a:pt x="185" y="10"/>
                          <a:pt x="185" y="10"/>
                        </a:cubicBezTo>
                        <a:cubicBezTo>
                          <a:pt x="184" y="10"/>
                          <a:pt x="184" y="9"/>
                          <a:pt x="183" y="9"/>
                        </a:cubicBezTo>
                        <a:cubicBezTo>
                          <a:pt x="183" y="9"/>
                          <a:pt x="183" y="9"/>
                          <a:pt x="182" y="9"/>
                        </a:cubicBezTo>
                        <a:cubicBezTo>
                          <a:pt x="182" y="8"/>
                          <a:pt x="182" y="8"/>
                          <a:pt x="181" y="8"/>
                        </a:cubicBezTo>
                        <a:cubicBezTo>
                          <a:pt x="181" y="8"/>
                          <a:pt x="180" y="8"/>
                          <a:pt x="180" y="7"/>
                        </a:cubicBezTo>
                        <a:cubicBezTo>
                          <a:pt x="180" y="7"/>
                          <a:pt x="179" y="7"/>
                          <a:pt x="179" y="7"/>
                        </a:cubicBezTo>
                        <a:cubicBezTo>
                          <a:pt x="179" y="7"/>
                          <a:pt x="179" y="7"/>
                          <a:pt x="179" y="7"/>
                        </a:cubicBezTo>
                        <a:cubicBezTo>
                          <a:pt x="178" y="7"/>
                          <a:pt x="178" y="6"/>
                          <a:pt x="178" y="6"/>
                        </a:cubicBezTo>
                        <a:cubicBezTo>
                          <a:pt x="177" y="6"/>
                          <a:pt x="177" y="6"/>
                          <a:pt x="177" y="6"/>
                        </a:cubicBezTo>
                        <a:cubicBezTo>
                          <a:pt x="176" y="6"/>
                          <a:pt x="176" y="5"/>
                          <a:pt x="175" y="5"/>
                        </a:cubicBezTo>
                        <a:cubicBezTo>
                          <a:pt x="175" y="5"/>
                          <a:pt x="175" y="5"/>
                          <a:pt x="175" y="5"/>
                        </a:cubicBezTo>
                        <a:cubicBezTo>
                          <a:pt x="175" y="5"/>
                          <a:pt x="175" y="5"/>
                          <a:pt x="175" y="5"/>
                        </a:cubicBezTo>
                        <a:cubicBezTo>
                          <a:pt x="175" y="5"/>
                          <a:pt x="174" y="5"/>
                          <a:pt x="174" y="5"/>
                        </a:cubicBezTo>
                        <a:cubicBezTo>
                          <a:pt x="174" y="5"/>
                          <a:pt x="174" y="5"/>
                          <a:pt x="174" y="5"/>
                        </a:cubicBezTo>
                        <a:cubicBezTo>
                          <a:pt x="174" y="5"/>
                          <a:pt x="173" y="5"/>
                          <a:pt x="173" y="4"/>
                        </a:cubicBezTo>
                        <a:cubicBezTo>
                          <a:pt x="173" y="4"/>
                          <a:pt x="173" y="4"/>
                          <a:pt x="172" y="4"/>
                        </a:cubicBezTo>
                        <a:cubicBezTo>
                          <a:pt x="172" y="4"/>
                          <a:pt x="172" y="4"/>
                          <a:pt x="171" y="4"/>
                        </a:cubicBezTo>
                        <a:cubicBezTo>
                          <a:pt x="171" y="4"/>
                          <a:pt x="171" y="4"/>
                          <a:pt x="170" y="3"/>
                        </a:cubicBezTo>
                        <a:cubicBezTo>
                          <a:pt x="170" y="3"/>
                          <a:pt x="170" y="3"/>
                          <a:pt x="170" y="3"/>
                        </a:cubicBezTo>
                        <a:cubicBezTo>
                          <a:pt x="170" y="3"/>
                          <a:pt x="170" y="3"/>
                          <a:pt x="170" y="3"/>
                        </a:cubicBezTo>
                        <a:cubicBezTo>
                          <a:pt x="170" y="3"/>
                          <a:pt x="170" y="3"/>
                          <a:pt x="169" y="3"/>
                        </a:cubicBezTo>
                        <a:cubicBezTo>
                          <a:pt x="169" y="3"/>
                          <a:pt x="168" y="3"/>
                          <a:pt x="168" y="3"/>
                        </a:cubicBezTo>
                        <a:cubicBezTo>
                          <a:pt x="168" y="3"/>
                          <a:pt x="167" y="2"/>
                          <a:pt x="167" y="2"/>
                        </a:cubicBezTo>
                        <a:cubicBezTo>
                          <a:pt x="167" y="2"/>
                          <a:pt x="167" y="2"/>
                          <a:pt x="167" y="2"/>
                        </a:cubicBezTo>
                        <a:cubicBezTo>
                          <a:pt x="167" y="2"/>
                          <a:pt x="167" y="2"/>
                          <a:pt x="167" y="2"/>
                        </a:cubicBezTo>
                        <a:cubicBezTo>
                          <a:pt x="167" y="2"/>
                          <a:pt x="167" y="2"/>
                          <a:pt x="167" y="2"/>
                        </a:cubicBezTo>
                        <a:cubicBezTo>
                          <a:pt x="166" y="2"/>
                          <a:pt x="166" y="2"/>
                          <a:pt x="166" y="2"/>
                        </a:cubicBezTo>
                        <a:cubicBezTo>
                          <a:pt x="165" y="2"/>
                          <a:pt x="165" y="2"/>
                          <a:pt x="164" y="2"/>
                        </a:cubicBezTo>
                        <a:cubicBezTo>
                          <a:pt x="164" y="2"/>
                          <a:pt x="164" y="2"/>
                          <a:pt x="163" y="1"/>
                        </a:cubicBezTo>
                        <a:cubicBezTo>
                          <a:pt x="163" y="1"/>
                          <a:pt x="163" y="1"/>
                          <a:pt x="163" y="1"/>
                        </a:cubicBezTo>
                        <a:cubicBezTo>
                          <a:pt x="163" y="1"/>
                          <a:pt x="163" y="1"/>
                          <a:pt x="163" y="1"/>
                        </a:cubicBezTo>
                        <a:cubicBezTo>
                          <a:pt x="163" y="1"/>
                          <a:pt x="162" y="1"/>
                          <a:pt x="162" y="1"/>
                        </a:cubicBezTo>
                        <a:cubicBezTo>
                          <a:pt x="162" y="1"/>
                          <a:pt x="161" y="1"/>
                          <a:pt x="161" y="1"/>
                        </a:cubicBezTo>
                        <a:cubicBezTo>
                          <a:pt x="161" y="1"/>
                          <a:pt x="160" y="1"/>
                          <a:pt x="160" y="1"/>
                        </a:cubicBezTo>
                        <a:cubicBezTo>
                          <a:pt x="160" y="1"/>
                          <a:pt x="160" y="1"/>
                          <a:pt x="160" y="1"/>
                        </a:cubicBezTo>
                        <a:cubicBezTo>
                          <a:pt x="160" y="1"/>
                          <a:pt x="160" y="1"/>
                          <a:pt x="160" y="1"/>
                        </a:cubicBezTo>
                        <a:cubicBezTo>
                          <a:pt x="160" y="1"/>
                          <a:pt x="160" y="1"/>
                          <a:pt x="160" y="1"/>
                        </a:cubicBezTo>
                        <a:cubicBezTo>
                          <a:pt x="159" y="1"/>
                          <a:pt x="159" y="1"/>
                          <a:pt x="159" y="1"/>
                        </a:cubicBezTo>
                        <a:cubicBezTo>
                          <a:pt x="158" y="1"/>
                          <a:pt x="158" y="1"/>
                          <a:pt x="158" y="1"/>
                        </a:cubicBezTo>
                        <a:cubicBezTo>
                          <a:pt x="157" y="0"/>
                          <a:pt x="157" y="0"/>
                          <a:pt x="156" y="0"/>
                        </a:cubicBezTo>
                        <a:cubicBezTo>
                          <a:pt x="156" y="0"/>
                          <a:pt x="156" y="0"/>
                          <a:pt x="156" y="0"/>
                        </a:cubicBezTo>
                        <a:cubicBezTo>
                          <a:pt x="156" y="0"/>
                          <a:pt x="156" y="0"/>
                          <a:pt x="156" y="0"/>
                        </a:cubicBezTo>
                        <a:cubicBezTo>
                          <a:pt x="156" y="0"/>
                          <a:pt x="156" y="0"/>
                          <a:pt x="155" y="0"/>
                        </a:cubicBezTo>
                        <a:cubicBezTo>
                          <a:pt x="155" y="0"/>
                          <a:pt x="154" y="0"/>
                          <a:pt x="154" y="0"/>
                        </a:cubicBezTo>
                        <a:cubicBezTo>
                          <a:pt x="154" y="0"/>
                          <a:pt x="153" y="0"/>
                          <a:pt x="153" y="0"/>
                        </a:cubicBezTo>
                        <a:cubicBezTo>
                          <a:pt x="153" y="0"/>
                          <a:pt x="153" y="0"/>
                          <a:pt x="153" y="0"/>
                        </a:cubicBezTo>
                        <a:cubicBezTo>
                          <a:pt x="153" y="0"/>
                          <a:pt x="153" y="0"/>
                          <a:pt x="153" y="0"/>
                        </a:cubicBezTo>
                        <a:cubicBezTo>
                          <a:pt x="153" y="0"/>
                          <a:pt x="153" y="0"/>
                          <a:pt x="153" y="0"/>
                        </a:cubicBezTo>
                        <a:cubicBezTo>
                          <a:pt x="152" y="0"/>
                          <a:pt x="152" y="0"/>
                          <a:pt x="152" y="0"/>
                        </a:cubicBezTo>
                        <a:cubicBezTo>
                          <a:pt x="151" y="0"/>
                          <a:pt x="151" y="0"/>
                          <a:pt x="150" y="0"/>
                        </a:cubicBezTo>
                        <a:cubicBezTo>
                          <a:pt x="150" y="0"/>
                          <a:pt x="150" y="0"/>
                          <a:pt x="149" y="0"/>
                        </a:cubicBezTo>
                        <a:cubicBezTo>
                          <a:pt x="149" y="0"/>
                          <a:pt x="148" y="0"/>
                          <a:pt x="148" y="0"/>
                        </a:cubicBezTo>
                        <a:cubicBezTo>
                          <a:pt x="148" y="0"/>
                          <a:pt x="147" y="0"/>
                          <a:pt x="147" y="1"/>
                        </a:cubicBezTo>
                        <a:cubicBezTo>
                          <a:pt x="147" y="1"/>
                          <a:pt x="147" y="1"/>
                          <a:pt x="147" y="1"/>
                        </a:cubicBezTo>
                        <a:cubicBezTo>
                          <a:pt x="147" y="1"/>
                          <a:pt x="147" y="1"/>
                          <a:pt x="147" y="1"/>
                        </a:cubicBezTo>
                        <a:cubicBezTo>
                          <a:pt x="147" y="1"/>
                          <a:pt x="147" y="1"/>
                          <a:pt x="147" y="1"/>
                        </a:cubicBezTo>
                        <a:cubicBezTo>
                          <a:pt x="147" y="1"/>
                          <a:pt x="147" y="1"/>
                          <a:pt x="147" y="1"/>
                        </a:cubicBezTo>
                        <a:cubicBezTo>
                          <a:pt x="147" y="1"/>
                          <a:pt x="147" y="1"/>
                          <a:pt x="147" y="1"/>
                        </a:cubicBezTo>
                        <a:cubicBezTo>
                          <a:pt x="96" y="7"/>
                          <a:pt x="96" y="7"/>
                          <a:pt x="96" y="7"/>
                        </a:cubicBezTo>
                        <a:cubicBezTo>
                          <a:pt x="0" y="18"/>
                          <a:pt x="0" y="18"/>
                          <a:pt x="0" y="18"/>
                        </a:cubicBezTo>
                        <a:cubicBezTo>
                          <a:pt x="0" y="18"/>
                          <a:pt x="0" y="18"/>
                          <a:pt x="0" y="18"/>
                        </a:cubicBezTo>
                        <a:cubicBezTo>
                          <a:pt x="0" y="18"/>
                          <a:pt x="0" y="18"/>
                          <a:pt x="0" y="18"/>
                        </a:cubicBezTo>
                        <a:cubicBezTo>
                          <a:pt x="0" y="18"/>
                          <a:pt x="0" y="18"/>
                          <a:pt x="0" y="18"/>
                        </a:cubicBezTo>
                        <a:cubicBezTo>
                          <a:pt x="0" y="18"/>
                          <a:pt x="0" y="18"/>
                          <a:pt x="0" y="18"/>
                        </a:cubicBezTo>
                        <a:cubicBezTo>
                          <a:pt x="1" y="18"/>
                          <a:pt x="1" y="18"/>
                          <a:pt x="2" y="18"/>
                        </a:cubicBezTo>
                        <a:cubicBezTo>
                          <a:pt x="2" y="18"/>
                          <a:pt x="2" y="18"/>
                          <a:pt x="2" y="18"/>
                        </a:cubicBezTo>
                        <a:cubicBezTo>
                          <a:pt x="3" y="18"/>
                          <a:pt x="4" y="18"/>
                          <a:pt x="5" y="18"/>
                        </a:cubicBezTo>
                        <a:cubicBezTo>
                          <a:pt x="6" y="18"/>
                          <a:pt x="7" y="18"/>
                          <a:pt x="8" y="18"/>
                        </a:cubicBezTo>
                        <a:cubicBezTo>
                          <a:pt x="8" y="18"/>
                          <a:pt x="8" y="18"/>
                          <a:pt x="8" y="18"/>
                        </a:cubicBezTo>
                        <a:cubicBezTo>
                          <a:pt x="9" y="18"/>
                          <a:pt x="10" y="18"/>
                          <a:pt x="11" y="18"/>
                        </a:cubicBezTo>
                        <a:cubicBezTo>
                          <a:pt x="11" y="18"/>
                          <a:pt x="11" y="18"/>
                          <a:pt x="11" y="18"/>
                        </a:cubicBezTo>
                        <a:cubicBezTo>
                          <a:pt x="12" y="19"/>
                          <a:pt x="13" y="19"/>
                          <a:pt x="14" y="19"/>
                        </a:cubicBezTo>
                        <a:cubicBezTo>
                          <a:pt x="14" y="19"/>
                          <a:pt x="14" y="19"/>
                          <a:pt x="14" y="19"/>
                        </a:cubicBezTo>
                        <a:cubicBezTo>
                          <a:pt x="15" y="19"/>
                          <a:pt x="16" y="20"/>
                          <a:pt x="17" y="20"/>
                        </a:cubicBezTo>
                        <a:cubicBezTo>
                          <a:pt x="17" y="20"/>
                          <a:pt x="17" y="20"/>
                          <a:pt x="17" y="20"/>
                        </a:cubicBezTo>
                        <a:cubicBezTo>
                          <a:pt x="19" y="21"/>
                          <a:pt x="22" y="22"/>
                          <a:pt x="24" y="23"/>
                        </a:cubicBezTo>
                        <a:cubicBezTo>
                          <a:pt x="27" y="24"/>
                          <a:pt x="30" y="26"/>
                          <a:pt x="32" y="28"/>
                        </a:cubicBezTo>
                        <a:cubicBezTo>
                          <a:pt x="32" y="28"/>
                          <a:pt x="32" y="28"/>
                          <a:pt x="32" y="28"/>
                        </a:cubicBezTo>
                        <a:cubicBezTo>
                          <a:pt x="34" y="29"/>
                          <a:pt x="35" y="30"/>
                          <a:pt x="36" y="31"/>
                        </a:cubicBezTo>
                        <a:cubicBezTo>
                          <a:pt x="37" y="31"/>
                          <a:pt x="37" y="31"/>
                          <a:pt x="37" y="31"/>
                        </a:cubicBezTo>
                        <a:cubicBezTo>
                          <a:pt x="38" y="32"/>
                          <a:pt x="39" y="33"/>
                          <a:pt x="40" y="34"/>
                        </a:cubicBezTo>
                        <a:cubicBezTo>
                          <a:pt x="40" y="34"/>
                          <a:pt x="41" y="34"/>
                          <a:pt x="41" y="34"/>
                        </a:cubicBezTo>
                        <a:cubicBezTo>
                          <a:pt x="42" y="35"/>
                          <a:pt x="43" y="36"/>
                          <a:pt x="44" y="37"/>
                        </a:cubicBezTo>
                        <a:cubicBezTo>
                          <a:pt x="44" y="37"/>
                          <a:pt x="44" y="37"/>
                          <a:pt x="44" y="37"/>
                        </a:cubicBezTo>
                        <a:cubicBezTo>
                          <a:pt x="46" y="39"/>
                          <a:pt x="47" y="40"/>
                          <a:pt x="48" y="41"/>
                        </a:cubicBezTo>
                        <a:cubicBezTo>
                          <a:pt x="48" y="41"/>
                          <a:pt x="48" y="41"/>
                          <a:pt x="48" y="41"/>
                        </a:cubicBezTo>
                        <a:cubicBezTo>
                          <a:pt x="49" y="43"/>
                          <a:pt x="51" y="44"/>
                          <a:pt x="52" y="45"/>
                        </a:cubicBezTo>
                        <a:cubicBezTo>
                          <a:pt x="52" y="45"/>
                          <a:pt x="52" y="45"/>
                          <a:pt x="52" y="45"/>
                        </a:cubicBezTo>
                        <a:cubicBezTo>
                          <a:pt x="53" y="47"/>
                          <a:pt x="54" y="48"/>
                          <a:pt x="55" y="50"/>
                        </a:cubicBezTo>
                        <a:cubicBezTo>
                          <a:pt x="57" y="51"/>
                          <a:pt x="58" y="53"/>
                          <a:pt x="59" y="54"/>
                        </a:cubicBezTo>
                        <a:cubicBezTo>
                          <a:pt x="59" y="54"/>
                          <a:pt x="59" y="54"/>
                          <a:pt x="59" y="54"/>
                        </a:cubicBezTo>
                        <a:cubicBezTo>
                          <a:pt x="60" y="56"/>
                          <a:pt x="61" y="57"/>
                          <a:pt x="62" y="59"/>
                        </a:cubicBezTo>
                        <a:cubicBezTo>
                          <a:pt x="62" y="59"/>
                          <a:pt x="63" y="59"/>
                          <a:pt x="63" y="59"/>
                        </a:cubicBezTo>
                        <a:cubicBezTo>
                          <a:pt x="64" y="61"/>
                          <a:pt x="65" y="62"/>
                          <a:pt x="66" y="64"/>
                        </a:cubicBezTo>
                        <a:cubicBezTo>
                          <a:pt x="66" y="64"/>
                          <a:pt x="66" y="64"/>
                          <a:pt x="66" y="64"/>
                        </a:cubicBezTo>
                        <a:cubicBezTo>
                          <a:pt x="67" y="66"/>
                          <a:pt x="68" y="68"/>
                          <a:pt x="69" y="69"/>
                        </a:cubicBezTo>
                        <a:cubicBezTo>
                          <a:pt x="69" y="69"/>
                          <a:pt x="69" y="69"/>
                          <a:pt x="69" y="70"/>
                        </a:cubicBezTo>
                        <a:cubicBezTo>
                          <a:pt x="70" y="71"/>
                          <a:pt x="71" y="73"/>
                          <a:pt x="72" y="75"/>
                        </a:cubicBezTo>
                        <a:cubicBezTo>
                          <a:pt x="72" y="75"/>
                          <a:pt x="72" y="75"/>
                          <a:pt x="72" y="75"/>
                        </a:cubicBezTo>
                        <a:cubicBezTo>
                          <a:pt x="73" y="77"/>
                          <a:pt x="74" y="79"/>
                          <a:pt x="75" y="81"/>
                        </a:cubicBezTo>
                        <a:cubicBezTo>
                          <a:pt x="75" y="81"/>
                          <a:pt x="75" y="81"/>
                          <a:pt x="75" y="81"/>
                        </a:cubicBezTo>
                        <a:cubicBezTo>
                          <a:pt x="76" y="82"/>
                          <a:pt x="77" y="84"/>
                          <a:pt x="78" y="86"/>
                        </a:cubicBezTo>
                        <a:cubicBezTo>
                          <a:pt x="78" y="86"/>
                          <a:pt x="79" y="87"/>
                          <a:pt x="79" y="87"/>
                        </a:cubicBezTo>
                        <a:cubicBezTo>
                          <a:pt x="80" y="89"/>
                          <a:pt x="81" y="91"/>
                          <a:pt x="81" y="92"/>
                        </a:cubicBezTo>
                        <a:cubicBezTo>
                          <a:pt x="81" y="93"/>
                          <a:pt x="81" y="93"/>
                          <a:pt x="81" y="93"/>
                        </a:cubicBezTo>
                        <a:cubicBezTo>
                          <a:pt x="83" y="97"/>
                          <a:pt x="85" y="101"/>
                          <a:pt x="87" y="105"/>
                        </a:cubicBezTo>
                        <a:cubicBezTo>
                          <a:pt x="87" y="105"/>
                          <a:pt x="87" y="105"/>
                          <a:pt x="87" y="106"/>
                        </a:cubicBezTo>
                        <a:cubicBezTo>
                          <a:pt x="89" y="110"/>
                          <a:pt x="91" y="114"/>
                          <a:pt x="93" y="118"/>
                        </a:cubicBezTo>
                        <a:cubicBezTo>
                          <a:pt x="93" y="118"/>
                          <a:pt x="93" y="119"/>
                          <a:pt x="93" y="119"/>
                        </a:cubicBezTo>
                        <a:cubicBezTo>
                          <a:pt x="95" y="123"/>
                          <a:pt x="96" y="128"/>
                          <a:pt x="98" y="132"/>
                        </a:cubicBezTo>
                        <a:cubicBezTo>
                          <a:pt x="98" y="132"/>
                          <a:pt x="98" y="132"/>
                          <a:pt x="98" y="133"/>
                        </a:cubicBezTo>
                        <a:cubicBezTo>
                          <a:pt x="100" y="137"/>
                          <a:pt x="101" y="141"/>
                          <a:pt x="103" y="146"/>
                        </a:cubicBezTo>
                        <a:cubicBezTo>
                          <a:pt x="103" y="146"/>
                          <a:pt x="103" y="147"/>
                          <a:pt x="103" y="147"/>
                        </a:cubicBezTo>
                        <a:cubicBezTo>
                          <a:pt x="105" y="152"/>
                          <a:pt x="106" y="156"/>
                          <a:pt x="108" y="160"/>
                        </a:cubicBezTo>
                        <a:cubicBezTo>
                          <a:pt x="108" y="161"/>
                          <a:pt x="108" y="161"/>
                          <a:pt x="108" y="161"/>
                        </a:cubicBezTo>
                        <a:cubicBezTo>
                          <a:pt x="110" y="166"/>
                          <a:pt x="111" y="170"/>
                          <a:pt x="113" y="175"/>
                        </a:cubicBezTo>
                        <a:cubicBezTo>
                          <a:pt x="113" y="175"/>
                          <a:pt x="113" y="176"/>
                          <a:pt x="113" y="176"/>
                        </a:cubicBezTo>
                        <a:cubicBezTo>
                          <a:pt x="115" y="181"/>
                          <a:pt x="116" y="185"/>
                          <a:pt x="117" y="190"/>
                        </a:cubicBezTo>
                        <a:cubicBezTo>
                          <a:pt x="118" y="191"/>
                          <a:pt x="118" y="191"/>
                          <a:pt x="118" y="192"/>
                        </a:cubicBezTo>
                        <a:cubicBezTo>
                          <a:pt x="119" y="197"/>
                          <a:pt x="121" y="201"/>
                          <a:pt x="122" y="205"/>
                        </a:cubicBezTo>
                        <a:cubicBezTo>
                          <a:pt x="123" y="208"/>
                          <a:pt x="124" y="211"/>
                          <a:pt x="125" y="214"/>
                        </a:cubicBezTo>
                        <a:cubicBezTo>
                          <a:pt x="126" y="217"/>
                          <a:pt x="127" y="220"/>
                          <a:pt x="128" y="223"/>
                        </a:cubicBezTo>
                        <a:cubicBezTo>
                          <a:pt x="129" y="226"/>
                          <a:pt x="130" y="229"/>
                          <a:pt x="131" y="232"/>
                        </a:cubicBezTo>
                        <a:cubicBezTo>
                          <a:pt x="131" y="233"/>
                          <a:pt x="131" y="234"/>
                          <a:pt x="131" y="235"/>
                        </a:cubicBezTo>
                        <a:cubicBezTo>
                          <a:pt x="132" y="235"/>
                          <a:pt x="132" y="235"/>
                          <a:pt x="132" y="236"/>
                        </a:cubicBezTo>
                        <a:cubicBezTo>
                          <a:pt x="132" y="238"/>
                          <a:pt x="133" y="240"/>
                          <a:pt x="134" y="241"/>
                        </a:cubicBezTo>
                        <a:cubicBezTo>
                          <a:pt x="134" y="244"/>
                          <a:pt x="135" y="246"/>
                          <a:pt x="136" y="248"/>
                        </a:cubicBezTo>
                        <a:cubicBezTo>
                          <a:pt x="136" y="250"/>
                          <a:pt x="137" y="252"/>
                          <a:pt x="138" y="254"/>
                        </a:cubicBezTo>
                        <a:cubicBezTo>
                          <a:pt x="139" y="256"/>
                          <a:pt x="139" y="259"/>
                          <a:pt x="140" y="261"/>
                        </a:cubicBezTo>
                        <a:cubicBezTo>
                          <a:pt x="141" y="262"/>
                          <a:pt x="141" y="263"/>
                          <a:pt x="141" y="264"/>
                        </a:cubicBezTo>
                        <a:cubicBezTo>
                          <a:pt x="141" y="265"/>
                          <a:pt x="141" y="265"/>
                          <a:pt x="142" y="265"/>
                        </a:cubicBezTo>
                        <a:cubicBezTo>
                          <a:pt x="142" y="265"/>
                          <a:pt x="142" y="265"/>
                          <a:pt x="142" y="266"/>
                        </a:cubicBezTo>
                        <a:cubicBezTo>
                          <a:pt x="142" y="266"/>
                          <a:pt x="142" y="267"/>
                          <a:pt x="142" y="267"/>
                        </a:cubicBezTo>
                        <a:cubicBezTo>
                          <a:pt x="143" y="268"/>
                          <a:pt x="143" y="270"/>
                          <a:pt x="144" y="271"/>
                        </a:cubicBezTo>
                        <a:cubicBezTo>
                          <a:pt x="144" y="272"/>
                          <a:pt x="144" y="273"/>
                          <a:pt x="145" y="274"/>
                        </a:cubicBezTo>
                        <a:cubicBezTo>
                          <a:pt x="145" y="276"/>
                          <a:pt x="146" y="277"/>
                          <a:pt x="146" y="278"/>
                        </a:cubicBezTo>
                        <a:cubicBezTo>
                          <a:pt x="146" y="279"/>
                          <a:pt x="147" y="279"/>
                          <a:pt x="147" y="279"/>
                        </a:cubicBezTo>
                        <a:cubicBezTo>
                          <a:pt x="147" y="280"/>
                          <a:pt x="147" y="280"/>
                          <a:pt x="147" y="280"/>
                        </a:cubicBezTo>
                        <a:cubicBezTo>
                          <a:pt x="147" y="281"/>
                          <a:pt x="147" y="281"/>
                          <a:pt x="148" y="282"/>
                        </a:cubicBezTo>
                        <a:cubicBezTo>
                          <a:pt x="148" y="283"/>
                          <a:pt x="148" y="284"/>
                          <a:pt x="149" y="285"/>
                        </a:cubicBezTo>
                        <a:cubicBezTo>
                          <a:pt x="149" y="286"/>
                          <a:pt x="149" y="287"/>
                          <a:pt x="150" y="288"/>
                        </a:cubicBezTo>
                        <a:cubicBezTo>
                          <a:pt x="150" y="289"/>
                          <a:pt x="151" y="290"/>
                          <a:pt x="151" y="290"/>
                        </a:cubicBezTo>
                        <a:cubicBezTo>
                          <a:pt x="151" y="291"/>
                          <a:pt x="152" y="292"/>
                          <a:pt x="152" y="293"/>
                        </a:cubicBezTo>
                        <a:cubicBezTo>
                          <a:pt x="152" y="294"/>
                          <a:pt x="152" y="294"/>
                          <a:pt x="152" y="294"/>
                        </a:cubicBezTo>
                        <a:cubicBezTo>
                          <a:pt x="152" y="294"/>
                          <a:pt x="152" y="294"/>
                          <a:pt x="152" y="294"/>
                        </a:cubicBezTo>
                        <a:cubicBezTo>
                          <a:pt x="153" y="295"/>
                          <a:pt x="153" y="295"/>
                          <a:pt x="153" y="296"/>
                        </a:cubicBezTo>
                        <a:cubicBezTo>
                          <a:pt x="153" y="297"/>
                          <a:pt x="154" y="297"/>
                          <a:pt x="154" y="298"/>
                        </a:cubicBezTo>
                        <a:cubicBezTo>
                          <a:pt x="154" y="299"/>
                          <a:pt x="155" y="300"/>
                          <a:pt x="155" y="301"/>
                        </a:cubicBezTo>
                        <a:cubicBezTo>
                          <a:pt x="155" y="302"/>
                          <a:pt x="156" y="302"/>
                          <a:pt x="156" y="303"/>
                        </a:cubicBezTo>
                        <a:cubicBezTo>
                          <a:pt x="156" y="304"/>
                          <a:pt x="157" y="305"/>
                          <a:pt x="157" y="306"/>
                        </a:cubicBezTo>
                        <a:cubicBezTo>
                          <a:pt x="157" y="306"/>
                          <a:pt x="158" y="307"/>
                          <a:pt x="158" y="308"/>
                        </a:cubicBezTo>
                        <a:cubicBezTo>
                          <a:pt x="158" y="309"/>
                          <a:pt x="159" y="309"/>
                          <a:pt x="159" y="310"/>
                        </a:cubicBezTo>
                        <a:cubicBezTo>
                          <a:pt x="159" y="311"/>
                          <a:pt x="160" y="312"/>
                          <a:pt x="160" y="312"/>
                        </a:cubicBezTo>
                        <a:cubicBezTo>
                          <a:pt x="160" y="313"/>
                          <a:pt x="161" y="314"/>
                          <a:pt x="161" y="315"/>
                        </a:cubicBezTo>
                        <a:cubicBezTo>
                          <a:pt x="161" y="315"/>
                          <a:pt x="162" y="316"/>
                          <a:pt x="162" y="317"/>
                        </a:cubicBezTo>
                        <a:cubicBezTo>
                          <a:pt x="162" y="318"/>
                          <a:pt x="163" y="318"/>
                          <a:pt x="163" y="319"/>
                        </a:cubicBezTo>
                        <a:cubicBezTo>
                          <a:pt x="163" y="320"/>
                          <a:pt x="164" y="320"/>
                          <a:pt x="164" y="321"/>
                        </a:cubicBezTo>
                        <a:cubicBezTo>
                          <a:pt x="164" y="322"/>
                          <a:pt x="165" y="323"/>
                          <a:pt x="165" y="323"/>
                        </a:cubicBezTo>
                        <a:cubicBezTo>
                          <a:pt x="165" y="324"/>
                          <a:pt x="166" y="325"/>
                          <a:pt x="166" y="325"/>
                        </a:cubicBezTo>
                        <a:cubicBezTo>
                          <a:pt x="166" y="326"/>
                          <a:pt x="167" y="327"/>
                          <a:pt x="167" y="328"/>
                        </a:cubicBezTo>
                        <a:cubicBezTo>
                          <a:pt x="167" y="328"/>
                          <a:pt x="168" y="329"/>
                          <a:pt x="168" y="330"/>
                        </a:cubicBezTo>
                        <a:cubicBezTo>
                          <a:pt x="168" y="331"/>
                          <a:pt x="169" y="331"/>
                          <a:pt x="169" y="332"/>
                        </a:cubicBezTo>
                        <a:cubicBezTo>
                          <a:pt x="169" y="333"/>
                          <a:pt x="170" y="333"/>
                          <a:pt x="170" y="334"/>
                        </a:cubicBezTo>
                        <a:cubicBezTo>
                          <a:pt x="170" y="335"/>
                          <a:pt x="171" y="335"/>
                          <a:pt x="171" y="336"/>
                        </a:cubicBezTo>
                        <a:cubicBezTo>
                          <a:pt x="172" y="337"/>
                          <a:pt x="172" y="338"/>
                          <a:pt x="172" y="338"/>
                        </a:cubicBezTo>
                        <a:cubicBezTo>
                          <a:pt x="173" y="339"/>
                          <a:pt x="173" y="340"/>
                          <a:pt x="173" y="340"/>
                        </a:cubicBezTo>
                        <a:cubicBezTo>
                          <a:pt x="174" y="341"/>
                          <a:pt x="174" y="342"/>
                          <a:pt x="175" y="342"/>
                        </a:cubicBezTo>
                        <a:cubicBezTo>
                          <a:pt x="175" y="343"/>
                          <a:pt x="175" y="344"/>
                          <a:pt x="176" y="345"/>
                        </a:cubicBezTo>
                        <a:cubicBezTo>
                          <a:pt x="176" y="345"/>
                          <a:pt x="176" y="346"/>
                          <a:pt x="177" y="347"/>
                        </a:cubicBezTo>
                        <a:cubicBezTo>
                          <a:pt x="177" y="347"/>
                          <a:pt x="178" y="348"/>
                          <a:pt x="178" y="349"/>
                        </a:cubicBezTo>
                        <a:cubicBezTo>
                          <a:pt x="178" y="349"/>
                          <a:pt x="178" y="349"/>
                          <a:pt x="178" y="349"/>
                        </a:cubicBezTo>
                        <a:cubicBezTo>
                          <a:pt x="178" y="349"/>
                          <a:pt x="178" y="349"/>
                          <a:pt x="178" y="349"/>
                        </a:cubicBezTo>
                        <a:cubicBezTo>
                          <a:pt x="179" y="350"/>
                          <a:pt x="179" y="350"/>
                          <a:pt x="179" y="351"/>
                        </a:cubicBezTo>
                        <a:cubicBezTo>
                          <a:pt x="179" y="351"/>
                          <a:pt x="180" y="352"/>
                          <a:pt x="180" y="353"/>
                        </a:cubicBezTo>
                        <a:cubicBezTo>
                          <a:pt x="181" y="353"/>
                          <a:pt x="181" y="354"/>
                          <a:pt x="181" y="355"/>
                        </a:cubicBezTo>
                        <a:cubicBezTo>
                          <a:pt x="182" y="355"/>
                          <a:pt x="182" y="356"/>
                          <a:pt x="183" y="356"/>
                        </a:cubicBezTo>
                        <a:cubicBezTo>
                          <a:pt x="183" y="357"/>
                          <a:pt x="183" y="358"/>
                          <a:pt x="184" y="358"/>
                        </a:cubicBezTo>
                        <a:cubicBezTo>
                          <a:pt x="184" y="359"/>
                          <a:pt x="184" y="359"/>
                          <a:pt x="185" y="360"/>
                        </a:cubicBezTo>
                        <a:cubicBezTo>
                          <a:pt x="185" y="361"/>
                          <a:pt x="186" y="361"/>
                          <a:pt x="186" y="362"/>
                        </a:cubicBezTo>
                        <a:cubicBezTo>
                          <a:pt x="186" y="362"/>
                          <a:pt x="187" y="363"/>
                          <a:pt x="187" y="364"/>
                        </a:cubicBezTo>
                        <a:cubicBezTo>
                          <a:pt x="187" y="364"/>
                          <a:pt x="188" y="365"/>
                          <a:pt x="188" y="365"/>
                        </a:cubicBezTo>
                        <a:cubicBezTo>
                          <a:pt x="189" y="366"/>
                          <a:pt x="189" y="366"/>
                          <a:pt x="189" y="367"/>
                        </a:cubicBezTo>
                        <a:cubicBezTo>
                          <a:pt x="190" y="368"/>
                          <a:pt x="190" y="368"/>
                          <a:pt x="190" y="369"/>
                        </a:cubicBezTo>
                        <a:cubicBezTo>
                          <a:pt x="191" y="369"/>
                          <a:pt x="191" y="370"/>
                          <a:pt x="192" y="370"/>
                        </a:cubicBezTo>
                        <a:cubicBezTo>
                          <a:pt x="192" y="371"/>
                          <a:pt x="192" y="371"/>
                          <a:pt x="193" y="372"/>
                        </a:cubicBezTo>
                        <a:cubicBezTo>
                          <a:pt x="193" y="372"/>
                          <a:pt x="193" y="373"/>
                          <a:pt x="194" y="374"/>
                        </a:cubicBezTo>
                        <a:cubicBezTo>
                          <a:pt x="194" y="374"/>
                          <a:pt x="194" y="374"/>
                          <a:pt x="195" y="374"/>
                        </a:cubicBezTo>
                        <a:cubicBezTo>
                          <a:pt x="195" y="375"/>
                          <a:pt x="195" y="375"/>
                          <a:pt x="195" y="375"/>
                        </a:cubicBezTo>
                        <a:cubicBezTo>
                          <a:pt x="195" y="375"/>
                          <a:pt x="195" y="375"/>
                          <a:pt x="195" y="375"/>
                        </a:cubicBezTo>
                        <a:cubicBezTo>
                          <a:pt x="195" y="375"/>
                          <a:pt x="195" y="375"/>
                          <a:pt x="195" y="375"/>
                        </a:cubicBezTo>
                        <a:cubicBezTo>
                          <a:pt x="195" y="376"/>
                          <a:pt x="196" y="376"/>
                          <a:pt x="196" y="377"/>
                        </a:cubicBezTo>
                        <a:cubicBezTo>
                          <a:pt x="196" y="377"/>
                          <a:pt x="197" y="378"/>
                          <a:pt x="197" y="378"/>
                        </a:cubicBezTo>
                        <a:cubicBezTo>
                          <a:pt x="198" y="379"/>
                          <a:pt x="198" y="379"/>
                          <a:pt x="198" y="380"/>
                        </a:cubicBezTo>
                        <a:cubicBezTo>
                          <a:pt x="199" y="380"/>
                          <a:pt x="199" y="380"/>
                          <a:pt x="199" y="381"/>
                        </a:cubicBezTo>
                        <a:cubicBezTo>
                          <a:pt x="199" y="381"/>
                          <a:pt x="199" y="381"/>
                          <a:pt x="199" y="381"/>
                        </a:cubicBezTo>
                        <a:cubicBezTo>
                          <a:pt x="199" y="381"/>
                          <a:pt x="199" y="381"/>
                          <a:pt x="199" y="381"/>
                        </a:cubicBezTo>
                        <a:cubicBezTo>
                          <a:pt x="200" y="381"/>
                          <a:pt x="200" y="382"/>
                          <a:pt x="201" y="382"/>
                        </a:cubicBezTo>
                        <a:cubicBezTo>
                          <a:pt x="201" y="383"/>
                          <a:pt x="201" y="383"/>
                          <a:pt x="202" y="384"/>
                        </a:cubicBezTo>
                        <a:cubicBezTo>
                          <a:pt x="202" y="384"/>
                          <a:pt x="202" y="385"/>
                          <a:pt x="203" y="385"/>
                        </a:cubicBezTo>
                        <a:cubicBezTo>
                          <a:pt x="203" y="386"/>
                          <a:pt x="204" y="386"/>
                          <a:pt x="204" y="387"/>
                        </a:cubicBezTo>
                        <a:cubicBezTo>
                          <a:pt x="204" y="387"/>
                          <a:pt x="205" y="388"/>
                          <a:pt x="205" y="388"/>
                        </a:cubicBezTo>
                        <a:cubicBezTo>
                          <a:pt x="205" y="388"/>
                          <a:pt x="206" y="389"/>
                          <a:pt x="206" y="389"/>
                        </a:cubicBezTo>
                        <a:cubicBezTo>
                          <a:pt x="207" y="390"/>
                          <a:pt x="207" y="390"/>
                          <a:pt x="207" y="391"/>
                        </a:cubicBezTo>
                        <a:cubicBezTo>
                          <a:pt x="208" y="391"/>
                          <a:pt x="208" y="392"/>
                          <a:pt x="209" y="392"/>
                        </a:cubicBezTo>
                        <a:cubicBezTo>
                          <a:pt x="209" y="392"/>
                          <a:pt x="209" y="393"/>
                          <a:pt x="210" y="393"/>
                        </a:cubicBezTo>
                        <a:cubicBezTo>
                          <a:pt x="210" y="394"/>
                          <a:pt x="210" y="394"/>
                          <a:pt x="211" y="395"/>
                        </a:cubicBezTo>
                        <a:cubicBezTo>
                          <a:pt x="211" y="395"/>
                          <a:pt x="212" y="396"/>
                          <a:pt x="212" y="396"/>
                        </a:cubicBezTo>
                        <a:cubicBezTo>
                          <a:pt x="212" y="396"/>
                          <a:pt x="213" y="397"/>
                          <a:pt x="213" y="397"/>
                        </a:cubicBezTo>
                        <a:cubicBezTo>
                          <a:pt x="214" y="398"/>
                          <a:pt x="214" y="398"/>
                          <a:pt x="214" y="399"/>
                        </a:cubicBezTo>
                        <a:cubicBezTo>
                          <a:pt x="215" y="399"/>
                          <a:pt x="215" y="399"/>
                          <a:pt x="216" y="400"/>
                        </a:cubicBezTo>
                        <a:cubicBezTo>
                          <a:pt x="216" y="400"/>
                          <a:pt x="217" y="401"/>
                          <a:pt x="217" y="401"/>
                        </a:cubicBezTo>
                        <a:cubicBezTo>
                          <a:pt x="217" y="401"/>
                          <a:pt x="218" y="402"/>
                          <a:pt x="218" y="402"/>
                        </a:cubicBezTo>
                        <a:cubicBezTo>
                          <a:pt x="219" y="403"/>
                          <a:pt x="219" y="403"/>
                          <a:pt x="219" y="404"/>
                        </a:cubicBezTo>
                        <a:cubicBezTo>
                          <a:pt x="220" y="404"/>
                          <a:pt x="220" y="404"/>
                          <a:pt x="221" y="405"/>
                        </a:cubicBezTo>
                        <a:cubicBezTo>
                          <a:pt x="221" y="405"/>
                          <a:pt x="222" y="406"/>
                          <a:pt x="222" y="406"/>
                        </a:cubicBezTo>
                        <a:cubicBezTo>
                          <a:pt x="223" y="407"/>
                          <a:pt x="223" y="407"/>
                          <a:pt x="223" y="407"/>
                        </a:cubicBezTo>
                        <a:cubicBezTo>
                          <a:pt x="224" y="408"/>
                          <a:pt x="224" y="408"/>
                          <a:pt x="225" y="409"/>
                        </a:cubicBezTo>
                        <a:cubicBezTo>
                          <a:pt x="225" y="409"/>
                          <a:pt x="226" y="409"/>
                          <a:pt x="226" y="410"/>
                        </a:cubicBezTo>
                        <a:cubicBezTo>
                          <a:pt x="227" y="410"/>
                          <a:pt x="227" y="411"/>
                          <a:pt x="228" y="411"/>
                        </a:cubicBezTo>
                        <a:cubicBezTo>
                          <a:pt x="228" y="412"/>
                          <a:pt x="229" y="412"/>
                          <a:pt x="229" y="412"/>
                        </a:cubicBezTo>
                        <a:cubicBezTo>
                          <a:pt x="230" y="413"/>
                          <a:pt x="230" y="413"/>
                          <a:pt x="231" y="414"/>
                        </a:cubicBezTo>
                        <a:cubicBezTo>
                          <a:pt x="231" y="414"/>
                          <a:pt x="231" y="414"/>
                          <a:pt x="231" y="414"/>
                        </a:cubicBezTo>
                        <a:cubicBezTo>
                          <a:pt x="231" y="414"/>
                          <a:pt x="231" y="414"/>
                          <a:pt x="231" y="414"/>
                        </a:cubicBezTo>
                        <a:cubicBezTo>
                          <a:pt x="231" y="414"/>
                          <a:pt x="232" y="415"/>
                          <a:pt x="232" y="415"/>
                        </a:cubicBezTo>
                        <a:cubicBezTo>
                          <a:pt x="233" y="415"/>
                          <a:pt x="233" y="416"/>
                          <a:pt x="234" y="416"/>
                        </a:cubicBezTo>
                        <a:cubicBezTo>
                          <a:pt x="234" y="417"/>
                          <a:pt x="235" y="417"/>
                          <a:pt x="235" y="417"/>
                        </a:cubicBezTo>
                        <a:cubicBezTo>
                          <a:pt x="235" y="417"/>
                          <a:pt x="235" y="418"/>
                          <a:pt x="236" y="418"/>
                        </a:cubicBezTo>
                        <a:cubicBezTo>
                          <a:pt x="236" y="418"/>
                          <a:pt x="236" y="418"/>
                          <a:pt x="236" y="418"/>
                        </a:cubicBezTo>
                        <a:cubicBezTo>
                          <a:pt x="236" y="418"/>
                          <a:pt x="236" y="418"/>
                          <a:pt x="236" y="418"/>
                        </a:cubicBezTo>
                        <a:cubicBezTo>
                          <a:pt x="237" y="418"/>
                          <a:pt x="237" y="419"/>
                          <a:pt x="237" y="419"/>
                        </a:cubicBezTo>
                        <a:cubicBezTo>
                          <a:pt x="237" y="419"/>
                          <a:pt x="238" y="419"/>
                          <a:pt x="238" y="420"/>
                        </a:cubicBezTo>
                        <a:cubicBezTo>
                          <a:pt x="238" y="420"/>
                          <a:pt x="239" y="420"/>
                          <a:pt x="239" y="421"/>
                        </a:cubicBezTo>
                        <a:cubicBezTo>
                          <a:pt x="240" y="421"/>
                          <a:pt x="240" y="421"/>
                          <a:pt x="240" y="421"/>
                        </a:cubicBezTo>
                        <a:cubicBezTo>
                          <a:pt x="241" y="422"/>
                          <a:pt x="241" y="422"/>
                          <a:pt x="242" y="422"/>
                        </a:cubicBezTo>
                        <a:cubicBezTo>
                          <a:pt x="242" y="423"/>
                          <a:pt x="243" y="423"/>
                          <a:pt x="243" y="423"/>
                        </a:cubicBezTo>
                        <a:cubicBezTo>
                          <a:pt x="243" y="423"/>
                          <a:pt x="243" y="424"/>
                          <a:pt x="243" y="424"/>
                        </a:cubicBezTo>
                        <a:cubicBezTo>
                          <a:pt x="243" y="424"/>
                          <a:pt x="243" y="424"/>
                          <a:pt x="244" y="424"/>
                        </a:cubicBezTo>
                        <a:cubicBezTo>
                          <a:pt x="244" y="424"/>
                          <a:pt x="244" y="424"/>
                          <a:pt x="245" y="425"/>
                        </a:cubicBezTo>
                        <a:cubicBezTo>
                          <a:pt x="245" y="425"/>
                          <a:pt x="246" y="425"/>
                          <a:pt x="246" y="426"/>
                        </a:cubicBezTo>
                        <a:cubicBezTo>
                          <a:pt x="247" y="426"/>
                          <a:pt x="248" y="426"/>
                          <a:pt x="248" y="427"/>
                        </a:cubicBezTo>
                        <a:cubicBezTo>
                          <a:pt x="249" y="427"/>
                          <a:pt x="249" y="427"/>
                          <a:pt x="250" y="428"/>
                        </a:cubicBezTo>
                        <a:cubicBezTo>
                          <a:pt x="250" y="428"/>
                          <a:pt x="250" y="428"/>
                          <a:pt x="250" y="428"/>
                        </a:cubicBezTo>
                        <a:cubicBezTo>
                          <a:pt x="250" y="428"/>
                          <a:pt x="250" y="428"/>
                          <a:pt x="250" y="428"/>
                        </a:cubicBezTo>
                        <a:cubicBezTo>
                          <a:pt x="250" y="428"/>
                          <a:pt x="251" y="429"/>
                          <a:pt x="251" y="429"/>
                        </a:cubicBezTo>
                        <a:cubicBezTo>
                          <a:pt x="252" y="429"/>
                          <a:pt x="252" y="429"/>
                          <a:pt x="253" y="430"/>
                        </a:cubicBezTo>
                        <a:cubicBezTo>
                          <a:pt x="253" y="430"/>
                          <a:pt x="254" y="430"/>
                          <a:pt x="255" y="431"/>
                        </a:cubicBezTo>
                        <a:cubicBezTo>
                          <a:pt x="255" y="431"/>
                          <a:pt x="256" y="431"/>
                          <a:pt x="256" y="432"/>
                        </a:cubicBezTo>
                        <a:cubicBezTo>
                          <a:pt x="256" y="432"/>
                          <a:pt x="256" y="432"/>
                          <a:pt x="256" y="432"/>
                        </a:cubicBezTo>
                        <a:cubicBezTo>
                          <a:pt x="256" y="432"/>
                          <a:pt x="256" y="432"/>
                          <a:pt x="256" y="432"/>
                        </a:cubicBezTo>
                        <a:cubicBezTo>
                          <a:pt x="257" y="432"/>
                          <a:pt x="257" y="432"/>
                          <a:pt x="258" y="433"/>
                        </a:cubicBezTo>
                        <a:cubicBezTo>
                          <a:pt x="258" y="433"/>
                          <a:pt x="259" y="433"/>
                          <a:pt x="259" y="434"/>
                        </a:cubicBezTo>
                        <a:cubicBezTo>
                          <a:pt x="260" y="434"/>
                          <a:pt x="261" y="434"/>
                          <a:pt x="261" y="434"/>
                        </a:cubicBezTo>
                        <a:cubicBezTo>
                          <a:pt x="262" y="435"/>
                          <a:pt x="262" y="435"/>
                          <a:pt x="263" y="435"/>
                        </a:cubicBezTo>
                        <a:cubicBezTo>
                          <a:pt x="263" y="435"/>
                          <a:pt x="263" y="435"/>
                          <a:pt x="263" y="435"/>
                        </a:cubicBezTo>
                        <a:cubicBezTo>
                          <a:pt x="263" y="435"/>
                          <a:pt x="263" y="435"/>
                          <a:pt x="263" y="435"/>
                        </a:cubicBezTo>
                        <a:cubicBezTo>
                          <a:pt x="263" y="435"/>
                          <a:pt x="263" y="435"/>
                          <a:pt x="263" y="435"/>
                        </a:cubicBezTo>
                        <a:cubicBezTo>
                          <a:pt x="263" y="436"/>
                          <a:pt x="264" y="436"/>
                          <a:pt x="265" y="436"/>
                        </a:cubicBezTo>
                        <a:cubicBezTo>
                          <a:pt x="265" y="436"/>
                          <a:pt x="266" y="437"/>
                          <a:pt x="266" y="437"/>
                        </a:cubicBezTo>
                        <a:cubicBezTo>
                          <a:pt x="267" y="437"/>
                          <a:pt x="267" y="437"/>
                          <a:pt x="268" y="438"/>
                        </a:cubicBezTo>
                        <a:cubicBezTo>
                          <a:pt x="268" y="438"/>
                          <a:pt x="269" y="438"/>
                          <a:pt x="269" y="438"/>
                        </a:cubicBezTo>
                        <a:cubicBezTo>
                          <a:pt x="269" y="438"/>
                          <a:pt x="269" y="438"/>
                          <a:pt x="269" y="438"/>
                        </a:cubicBezTo>
                        <a:cubicBezTo>
                          <a:pt x="269" y="438"/>
                          <a:pt x="270" y="438"/>
                          <a:pt x="270" y="438"/>
                        </a:cubicBezTo>
                        <a:cubicBezTo>
                          <a:pt x="270" y="439"/>
                          <a:pt x="271" y="439"/>
                          <a:pt x="272" y="439"/>
                        </a:cubicBezTo>
                        <a:cubicBezTo>
                          <a:pt x="272" y="439"/>
                          <a:pt x="273" y="440"/>
                          <a:pt x="273" y="440"/>
                        </a:cubicBezTo>
                        <a:cubicBezTo>
                          <a:pt x="274" y="440"/>
                          <a:pt x="275" y="440"/>
                          <a:pt x="275" y="441"/>
                        </a:cubicBezTo>
                        <a:cubicBezTo>
                          <a:pt x="276" y="441"/>
                          <a:pt x="276" y="441"/>
                          <a:pt x="277" y="441"/>
                        </a:cubicBezTo>
                        <a:cubicBezTo>
                          <a:pt x="278" y="441"/>
                          <a:pt x="279" y="442"/>
                          <a:pt x="279" y="442"/>
                        </a:cubicBezTo>
                        <a:cubicBezTo>
                          <a:pt x="280" y="442"/>
                          <a:pt x="281" y="442"/>
                          <a:pt x="281" y="442"/>
                        </a:cubicBezTo>
                        <a:cubicBezTo>
                          <a:pt x="281" y="442"/>
                          <a:pt x="281" y="442"/>
                          <a:pt x="281" y="442"/>
                        </a:cubicBezTo>
                        <a:cubicBezTo>
                          <a:pt x="281" y="443"/>
                          <a:pt x="281" y="443"/>
                          <a:pt x="281" y="443"/>
                        </a:cubicBezTo>
                        <a:cubicBezTo>
                          <a:pt x="282" y="443"/>
                          <a:pt x="283" y="443"/>
                          <a:pt x="283" y="443"/>
                        </a:cubicBezTo>
                        <a:cubicBezTo>
                          <a:pt x="284" y="443"/>
                          <a:pt x="285" y="443"/>
                          <a:pt x="286" y="444"/>
                        </a:cubicBezTo>
                        <a:cubicBezTo>
                          <a:pt x="286" y="444"/>
                          <a:pt x="287" y="444"/>
                          <a:pt x="287" y="444"/>
                        </a:cubicBezTo>
                        <a:cubicBezTo>
                          <a:pt x="287" y="444"/>
                          <a:pt x="287" y="444"/>
                          <a:pt x="287" y="444"/>
                        </a:cubicBezTo>
                        <a:cubicBezTo>
                          <a:pt x="287" y="444"/>
                          <a:pt x="287" y="444"/>
                          <a:pt x="287" y="444"/>
                        </a:cubicBezTo>
                        <a:cubicBezTo>
                          <a:pt x="288" y="444"/>
                          <a:pt x="288" y="444"/>
                          <a:pt x="288" y="444"/>
                        </a:cubicBezTo>
                        <a:cubicBezTo>
                          <a:pt x="289" y="444"/>
                          <a:pt x="289" y="444"/>
                          <a:pt x="290" y="445"/>
                        </a:cubicBezTo>
                        <a:cubicBezTo>
                          <a:pt x="291" y="445"/>
                          <a:pt x="292" y="445"/>
                          <a:pt x="293" y="445"/>
                        </a:cubicBezTo>
                        <a:cubicBezTo>
                          <a:pt x="293" y="445"/>
                          <a:pt x="293" y="445"/>
                          <a:pt x="293" y="445"/>
                        </a:cubicBezTo>
                        <a:cubicBezTo>
                          <a:pt x="293" y="445"/>
                          <a:pt x="293" y="445"/>
                          <a:pt x="294" y="445"/>
                        </a:cubicBezTo>
                        <a:cubicBezTo>
                          <a:pt x="294" y="445"/>
                          <a:pt x="295" y="445"/>
                          <a:pt x="296" y="445"/>
                        </a:cubicBezTo>
                        <a:cubicBezTo>
                          <a:pt x="297" y="445"/>
                          <a:pt x="298" y="446"/>
                          <a:pt x="299" y="446"/>
                        </a:cubicBezTo>
                        <a:cubicBezTo>
                          <a:pt x="299" y="446"/>
                          <a:pt x="299" y="446"/>
                          <a:pt x="299" y="446"/>
                        </a:cubicBezTo>
                        <a:cubicBezTo>
                          <a:pt x="299" y="446"/>
                          <a:pt x="299" y="446"/>
                          <a:pt x="300" y="446"/>
                        </a:cubicBezTo>
                        <a:cubicBezTo>
                          <a:pt x="300" y="446"/>
                          <a:pt x="301" y="446"/>
                          <a:pt x="302" y="446"/>
                        </a:cubicBezTo>
                        <a:cubicBezTo>
                          <a:pt x="303" y="446"/>
                          <a:pt x="304" y="446"/>
                          <a:pt x="305" y="446"/>
                        </a:cubicBezTo>
                        <a:cubicBezTo>
                          <a:pt x="305" y="446"/>
                          <a:pt x="305" y="446"/>
                          <a:pt x="305" y="446"/>
                        </a:cubicBezTo>
                        <a:cubicBezTo>
                          <a:pt x="307" y="446"/>
                          <a:pt x="309" y="446"/>
                          <a:pt x="311" y="446"/>
                        </a:cubicBezTo>
                        <a:cubicBezTo>
                          <a:pt x="311" y="446"/>
                          <a:pt x="311" y="446"/>
                          <a:pt x="311" y="446"/>
                        </a:cubicBezTo>
                        <a:cubicBezTo>
                          <a:pt x="312" y="446"/>
                          <a:pt x="312" y="446"/>
                          <a:pt x="312" y="446"/>
                        </a:cubicBezTo>
                        <a:cubicBezTo>
                          <a:pt x="312" y="446"/>
                          <a:pt x="313" y="445"/>
                          <a:pt x="313" y="445"/>
                        </a:cubicBezTo>
                        <a:cubicBezTo>
                          <a:pt x="315" y="445"/>
                          <a:pt x="317" y="445"/>
                          <a:pt x="318" y="445"/>
                        </a:cubicBezTo>
                        <a:cubicBezTo>
                          <a:pt x="318" y="445"/>
                          <a:pt x="319" y="445"/>
                          <a:pt x="319" y="445"/>
                        </a:cubicBezTo>
                        <a:cubicBezTo>
                          <a:pt x="320" y="445"/>
                          <a:pt x="320" y="445"/>
                          <a:pt x="320" y="444"/>
                        </a:cubicBezTo>
                        <a:cubicBezTo>
                          <a:pt x="322" y="444"/>
                          <a:pt x="323" y="444"/>
                          <a:pt x="325" y="444"/>
                        </a:cubicBezTo>
                        <a:cubicBezTo>
                          <a:pt x="325" y="443"/>
                          <a:pt x="326" y="443"/>
                          <a:pt x="326" y="443"/>
                        </a:cubicBezTo>
                        <a:cubicBezTo>
                          <a:pt x="326" y="443"/>
                          <a:pt x="327" y="443"/>
                          <a:pt x="327" y="443"/>
                        </a:cubicBezTo>
                        <a:cubicBezTo>
                          <a:pt x="329" y="443"/>
                          <a:pt x="331" y="442"/>
                          <a:pt x="333" y="441"/>
                        </a:cubicBezTo>
                        <a:lnTo>
                          <a:pt x="502"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3" name="Freeform 62"/>
                  <p:cNvSpPr>
                    <a:spLocks/>
                  </p:cNvSpPr>
                  <p:nvPr/>
                </p:nvSpPr>
                <p:spPr bwMode="auto">
                  <a:xfrm>
                    <a:off x="2105025" y="1419225"/>
                    <a:ext cx="1387416" cy="644480"/>
                  </a:xfrm>
                  <a:custGeom>
                    <a:avLst/>
                    <a:gdLst>
                      <a:gd name="T0" fmla="*/ 185 w 370"/>
                      <a:gd name="T1" fmla="*/ 56 h 172"/>
                      <a:gd name="T2" fmla="*/ 173 w 370"/>
                      <a:gd name="T3" fmla="*/ 60 h 172"/>
                      <a:gd name="T4" fmla="*/ 161 w 370"/>
                      <a:gd name="T5" fmla="*/ 65 h 172"/>
                      <a:gd name="T6" fmla="*/ 151 w 370"/>
                      <a:gd name="T7" fmla="*/ 70 h 172"/>
                      <a:gd name="T8" fmla="*/ 140 w 370"/>
                      <a:gd name="T9" fmla="*/ 76 h 172"/>
                      <a:gd name="T10" fmla="*/ 123 w 370"/>
                      <a:gd name="T11" fmla="*/ 87 h 172"/>
                      <a:gd name="T12" fmla="*/ 108 w 370"/>
                      <a:gd name="T13" fmla="*/ 98 h 172"/>
                      <a:gd name="T14" fmla="*/ 93 w 370"/>
                      <a:gd name="T15" fmla="*/ 109 h 172"/>
                      <a:gd name="T16" fmla="*/ 79 w 370"/>
                      <a:gd name="T17" fmla="*/ 121 h 172"/>
                      <a:gd name="T18" fmla="*/ 65 w 370"/>
                      <a:gd name="T19" fmla="*/ 132 h 172"/>
                      <a:gd name="T20" fmla="*/ 52 w 370"/>
                      <a:gd name="T21" fmla="*/ 142 h 172"/>
                      <a:gd name="T22" fmla="*/ 38 w 370"/>
                      <a:gd name="T23" fmla="*/ 152 h 172"/>
                      <a:gd name="T24" fmla="*/ 25 w 370"/>
                      <a:gd name="T25" fmla="*/ 160 h 172"/>
                      <a:gd name="T26" fmla="*/ 19 w 370"/>
                      <a:gd name="T27" fmla="*/ 164 h 172"/>
                      <a:gd name="T28" fmla="*/ 13 w 370"/>
                      <a:gd name="T29" fmla="*/ 167 h 172"/>
                      <a:gd name="T30" fmla="*/ 7 w 370"/>
                      <a:gd name="T31" fmla="*/ 169 h 172"/>
                      <a:gd name="T32" fmla="*/ 0 w 370"/>
                      <a:gd name="T33" fmla="*/ 172 h 172"/>
                      <a:gd name="T34" fmla="*/ 169 w 370"/>
                      <a:gd name="T35" fmla="*/ 116 h 172"/>
                      <a:gd name="T36" fmla="*/ 176 w 370"/>
                      <a:gd name="T37" fmla="*/ 113 h 172"/>
                      <a:gd name="T38" fmla="*/ 183 w 370"/>
                      <a:gd name="T39" fmla="*/ 110 h 172"/>
                      <a:gd name="T40" fmla="*/ 189 w 370"/>
                      <a:gd name="T41" fmla="*/ 107 h 172"/>
                      <a:gd name="T42" fmla="*/ 196 w 370"/>
                      <a:gd name="T43" fmla="*/ 104 h 172"/>
                      <a:gd name="T44" fmla="*/ 211 w 370"/>
                      <a:gd name="T45" fmla="*/ 96 h 172"/>
                      <a:gd name="T46" fmla="*/ 226 w 370"/>
                      <a:gd name="T47" fmla="*/ 86 h 172"/>
                      <a:gd name="T48" fmla="*/ 241 w 370"/>
                      <a:gd name="T49" fmla="*/ 75 h 172"/>
                      <a:gd name="T50" fmla="*/ 256 w 370"/>
                      <a:gd name="T51" fmla="*/ 64 h 172"/>
                      <a:gd name="T52" fmla="*/ 271 w 370"/>
                      <a:gd name="T53" fmla="*/ 53 h 172"/>
                      <a:gd name="T54" fmla="*/ 287 w 370"/>
                      <a:gd name="T55" fmla="*/ 42 h 172"/>
                      <a:gd name="T56" fmla="*/ 304 w 370"/>
                      <a:gd name="T57" fmla="*/ 31 h 172"/>
                      <a:gd name="T58" fmla="*/ 322 w 370"/>
                      <a:gd name="T59" fmla="*/ 20 h 172"/>
                      <a:gd name="T60" fmla="*/ 333 w 370"/>
                      <a:gd name="T61" fmla="*/ 15 h 172"/>
                      <a:gd name="T62" fmla="*/ 345 w 370"/>
                      <a:gd name="T63" fmla="*/ 9 h 172"/>
                      <a:gd name="T64" fmla="*/ 357 w 370"/>
                      <a:gd name="T65" fmla="*/ 4 h 172"/>
                      <a:gd name="T66" fmla="*/ 370 w 370"/>
                      <a:gd name="T67" fmla="*/ 0 h 172"/>
                      <a:gd name="T68" fmla="*/ 185 w 370"/>
                      <a:gd name="T69" fmla="*/ 5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70" h="172">
                        <a:moveTo>
                          <a:pt x="185" y="56"/>
                        </a:moveTo>
                        <a:cubicBezTo>
                          <a:pt x="181" y="57"/>
                          <a:pt x="177" y="59"/>
                          <a:pt x="173" y="60"/>
                        </a:cubicBezTo>
                        <a:cubicBezTo>
                          <a:pt x="169" y="62"/>
                          <a:pt x="165" y="63"/>
                          <a:pt x="161" y="65"/>
                        </a:cubicBezTo>
                        <a:cubicBezTo>
                          <a:pt x="158" y="67"/>
                          <a:pt x="154" y="69"/>
                          <a:pt x="151" y="70"/>
                        </a:cubicBezTo>
                        <a:cubicBezTo>
                          <a:pt x="147" y="72"/>
                          <a:pt x="143" y="74"/>
                          <a:pt x="140" y="76"/>
                        </a:cubicBezTo>
                        <a:cubicBezTo>
                          <a:pt x="134" y="80"/>
                          <a:pt x="129" y="83"/>
                          <a:pt x="123" y="87"/>
                        </a:cubicBezTo>
                        <a:cubicBezTo>
                          <a:pt x="118" y="90"/>
                          <a:pt x="113" y="94"/>
                          <a:pt x="108" y="98"/>
                        </a:cubicBezTo>
                        <a:cubicBezTo>
                          <a:pt x="103" y="102"/>
                          <a:pt x="98" y="106"/>
                          <a:pt x="93" y="109"/>
                        </a:cubicBezTo>
                        <a:cubicBezTo>
                          <a:pt x="88" y="113"/>
                          <a:pt x="84" y="117"/>
                          <a:pt x="79" y="121"/>
                        </a:cubicBezTo>
                        <a:cubicBezTo>
                          <a:pt x="74" y="125"/>
                          <a:pt x="70" y="128"/>
                          <a:pt x="65" y="132"/>
                        </a:cubicBezTo>
                        <a:cubicBezTo>
                          <a:pt x="61" y="136"/>
                          <a:pt x="56" y="139"/>
                          <a:pt x="52" y="142"/>
                        </a:cubicBezTo>
                        <a:cubicBezTo>
                          <a:pt x="47" y="146"/>
                          <a:pt x="43" y="149"/>
                          <a:pt x="38" y="152"/>
                        </a:cubicBezTo>
                        <a:cubicBezTo>
                          <a:pt x="34" y="155"/>
                          <a:pt x="29" y="158"/>
                          <a:pt x="25" y="160"/>
                        </a:cubicBezTo>
                        <a:cubicBezTo>
                          <a:pt x="23" y="162"/>
                          <a:pt x="21" y="163"/>
                          <a:pt x="19" y="164"/>
                        </a:cubicBezTo>
                        <a:cubicBezTo>
                          <a:pt x="17" y="165"/>
                          <a:pt x="15" y="166"/>
                          <a:pt x="13" y="167"/>
                        </a:cubicBezTo>
                        <a:cubicBezTo>
                          <a:pt x="11" y="168"/>
                          <a:pt x="9" y="168"/>
                          <a:pt x="7" y="169"/>
                        </a:cubicBezTo>
                        <a:cubicBezTo>
                          <a:pt x="4" y="170"/>
                          <a:pt x="2" y="171"/>
                          <a:pt x="0" y="172"/>
                        </a:cubicBezTo>
                        <a:cubicBezTo>
                          <a:pt x="169" y="116"/>
                          <a:pt x="169" y="116"/>
                          <a:pt x="169" y="116"/>
                        </a:cubicBezTo>
                        <a:cubicBezTo>
                          <a:pt x="172" y="115"/>
                          <a:pt x="174" y="114"/>
                          <a:pt x="176" y="113"/>
                        </a:cubicBezTo>
                        <a:cubicBezTo>
                          <a:pt x="178" y="112"/>
                          <a:pt x="180" y="111"/>
                          <a:pt x="183" y="110"/>
                        </a:cubicBezTo>
                        <a:cubicBezTo>
                          <a:pt x="185" y="109"/>
                          <a:pt x="187" y="108"/>
                          <a:pt x="189" y="107"/>
                        </a:cubicBezTo>
                        <a:cubicBezTo>
                          <a:pt x="192" y="106"/>
                          <a:pt x="194" y="105"/>
                          <a:pt x="196" y="104"/>
                        </a:cubicBezTo>
                        <a:cubicBezTo>
                          <a:pt x="201" y="101"/>
                          <a:pt x="206" y="99"/>
                          <a:pt x="211" y="96"/>
                        </a:cubicBezTo>
                        <a:cubicBezTo>
                          <a:pt x="216" y="92"/>
                          <a:pt x="221" y="89"/>
                          <a:pt x="226" y="86"/>
                        </a:cubicBezTo>
                        <a:cubicBezTo>
                          <a:pt x="231" y="83"/>
                          <a:pt x="236" y="79"/>
                          <a:pt x="241" y="75"/>
                        </a:cubicBezTo>
                        <a:cubicBezTo>
                          <a:pt x="246" y="72"/>
                          <a:pt x="251" y="68"/>
                          <a:pt x="256" y="64"/>
                        </a:cubicBezTo>
                        <a:cubicBezTo>
                          <a:pt x="261" y="61"/>
                          <a:pt x="266" y="57"/>
                          <a:pt x="271" y="53"/>
                        </a:cubicBezTo>
                        <a:cubicBezTo>
                          <a:pt x="276" y="49"/>
                          <a:pt x="282" y="46"/>
                          <a:pt x="287" y="42"/>
                        </a:cubicBezTo>
                        <a:cubicBezTo>
                          <a:pt x="293" y="38"/>
                          <a:pt x="298" y="34"/>
                          <a:pt x="304" y="31"/>
                        </a:cubicBezTo>
                        <a:cubicBezTo>
                          <a:pt x="310" y="27"/>
                          <a:pt x="316" y="24"/>
                          <a:pt x="322" y="20"/>
                        </a:cubicBezTo>
                        <a:cubicBezTo>
                          <a:pt x="326" y="18"/>
                          <a:pt x="329" y="16"/>
                          <a:pt x="333" y="15"/>
                        </a:cubicBezTo>
                        <a:cubicBezTo>
                          <a:pt x="337" y="13"/>
                          <a:pt x="341" y="11"/>
                          <a:pt x="345" y="9"/>
                        </a:cubicBezTo>
                        <a:cubicBezTo>
                          <a:pt x="349" y="7"/>
                          <a:pt x="353" y="6"/>
                          <a:pt x="357" y="4"/>
                        </a:cubicBezTo>
                        <a:cubicBezTo>
                          <a:pt x="361" y="3"/>
                          <a:pt x="366" y="1"/>
                          <a:pt x="370" y="0"/>
                        </a:cubicBezTo>
                        <a:cubicBezTo>
                          <a:pt x="308" y="19"/>
                          <a:pt x="247" y="37"/>
                          <a:pt x="185"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4" name="Freeform 63"/>
                  <p:cNvSpPr>
                    <a:spLocks/>
                  </p:cNvSpPr>
                  <p:nvPr/>
                </p:nvSpPr>
                <p:spPr bwMode="auto">
                  <a:xfrm>
                    <a:off x="2800350" y="1371600"/>
                    <a:ext cx="3851746" cy="3948791"/>
                  </a:xfrm>
                  <a:custGeom>
                    <a:avLst/>
                    <a:gdLst>
                      <a:gd name="T0" fmla="*/ 819 w 1027"/>
                      <a:gd name="T1" fmla="*/ 666 h 1054"/>
                      <a:gd name="T2" fmla="*/ 772 w 1027"/>
                      <a:gd name="T3" fmla="*/ 609 h 1054"/>
                      <a:gd name="T4" fmla="*/ 733 w 1027"/>
                      <a:gd name="T5" fmla="*/ 552 h 1054"/>
                      <a:gd name="T6" fmla="*/ 696 w 1027"/>
                      <a:gd name="T7" fmla="*/ 484 h 1054"/>
                      <a:gd name="T8" fmla="*/ 667 w 1027"/>
                      <a:gd name="T9" fmla="*/ 424 h 1054"/>
                      <a:gd name="T10" fmla="*/ 632 w 1027"/>
                      <a:gd name="T11" fmla="*/ 345 h 1054"/>
                      <a:gd name="T12" fmla="*/ 608 w 1027"/>
                      <a:gd name="T13" fmla="*/ 291 h 1054"/>
                      <a:gd name="T14" fmla="*/ 594 w 1027"/>
                      <a:gd name="T15" fmla="*/ 263 h 1054"/>
                      <a:gd name="T16" fmla="*/ 578 w 1027"/>
                      <a:gd name="T17" fmla="*/ 232 h 1054"/>
                      <a:gd name="T18" fmla="*/ 564 w 1027"/>
                      <a:gd name="T19" fmla="*/ 208 h 1054"/>
                      <a:gd name="T20" fmla="*/ 551 w 1027"/>
                      <a:gd name="T21" fmla="*/ 188 h 1054"/>
                      <a:gd name="T22" fmla="*/ 536 w 1027"/>
                      <a:gd name="T23" fmla="*/ 167 h 1054"/>
                      <a:gd name="T24" fmla="*/ 521 w 1027"/>
                      <a:gd name="T25" fmla="*/ 147 h 1054"/>
                      <a:gd name="T26" fmla="*/ 504 w 1027"/>
                      <a:gd name="T27" fmla="*/ 127 h 1054"/>
                      <a:gd name="T28" fmla="*/ 489 w 1027"/>
                      <a:gd name="T29" fmla="*/ 111 h 1054"/>
                      <a:gd name="T30" fmla="*/ 468 w 1027"/>
                      <a:gd name="T31" fmla="*/ 92 h 1054"/>
                      <a:gd name="T32" fmla="*/ 448 w 1027"/>
                      <a:gd name="T33" fmla="*/ 76 h 1054"/>
                      <a:gd name="T34" fmla="*/ 428 w 1027"/>
                      <a:gd name="T35" fmla="*/ 61 h 1054"/>
                      <a:gd name="T36" fmla="*/ 409 w 1027"/>
                      <a:gd name="T37" fmla="*/ 50 h 1054"/>
                      <a:gd name="T38" fmla="*/ 392 w 1027"/>
                      <a:gd name="T39" fmla="*/ 40 h 1054"/>
                      <a:gd name="T40" fmla="*/ 369 w 1027"/>
                      <a:gd name="T41" fmla="*/ 29 h 1054"/>
                      <a:gd name="T42" fmla="*/ 354 w 1027"/>
                      <a:gd name="T43" fmla="*/ 23 h 1054"/>
                      <a:gd name="T44" fmla="*/ 333 w 1027"/>
                      <a:gd name="T45" fmla="*/ 15 h 1054"/>
                      <a:gd name="T46" fmla="*/ 315 w 1027"/>
                      <a:gd name="T47" fmla="*/ 10 h 1054"/>
                      <a:gd name="T48" fmla="*/ 294 w 1027"/>
                      <a:gd name="T49" fmla="*/ 5 h 1054"/>
                      <a:gd name="T50" fmla="*/ 269 w 1027"/>
                      <a:gd name="T51" fmla="*/ 2 h 1054"/>
                      <a:gd name="T52" fmla="*/ 253 w 1027"/>
                      <a:gd name="T53" fmla="*/ 1 h 1054"/>
                      <a:gd name="T54" fmla="*/ 229 w 1027"/>
                      <a:gd name="T55" fmla="*/ 1 h 1054"/>
                      <a:gd name="T56" fmla="*/ 210 w 1027"/>
                      <a:gd name="T57" fmla="*/ 4 h 1054"/>
                      <a:gd name="T58" fmla="*/ 0 w 1027"/>
                      <a:gd name="T59" fmla="*/ 65 h 1054"/>
                      <a:gd name="T60" fmla="*/ 41 w 1027"/>
                      <a:gd name="T61" fmla="*/ 58 h 1054"/>
                      <a:gd name="T62" fmla="*/ 91 w 1027"/>
                      <a:gd name="T63" fmla="*/ 62 h 1054"/>
                      <a:gd name="T64" fmla="*/ 138 w 1027"/>
                      <a:gd name="T65" fmla="*/ 76 h 1054"/>
                      <a:gd name="T66" fmla="*/ 205 w 1027"/>
                      <a:gd name="T67" fmla="*/ 112 h 1054"/>
                      <a:gd name="T68" fmla="*/ 266 w 1027"/>
                      <a:gd name="T69" fmla="*/ 159 h 1054"/>
                      <a:gd name="T70" fmla="*/ 310 w 1027"/>
                      <a:gd name="T71" fmla="*/ 206 h 1054"/>
                      <a:gd name="T72" fmla="*/ 348 w 1027"/>
                      <a:gd name="T73" fmla="*/ 258 h 1054"/>
                      <a:gd name="T74" fmla="*/ 388 w 1027"/>
                      <a:gd name="T75" fmla="*/ 328 h 1054"/>
                      <a:gd name="T76" fmla="*/ 424 w 1027"/>
                      <a:gd name="T77" fmla="*/ 404 h 1054"/>
                      <a:gd name="T78" fmla="*/ 476 w 1027"/>
                      <a:gd name="T79" fmla="*/ 530 h 1054"/>
                      <a:gd name="T80" fmla="*/ 496 w 1027"/>
                      <a:gd name="T81" fmla="*/ 579 h 1054"/>
                      <a:gd name="T82" fmla="*/ 515 w 1027"/>
                      <a:gd name="T83" fmla="*/ 622 h 1054"/>
                      <a:gd name="T84" fmla="*/ 532 w 1027"/>
                      <a:gd name="T85" fmla="*/ 656 h 1054"/>
                      <a:gd name="T86" fmla="*/ 543 w 1027"/>
                      <a:gd name="T87" fmla="*/ 679 h 1054"/>
                      <a:gd name="T88" fmla="*/ 559 w 1027"/>
                      <a:gd name="T89" fmla="*/ 708 h 1054"/>
                      <a:gd name="T90" fmla="*/ 576 w 1027"/>
                      <a:gd name="T91" fmla="*/ 738 h 1054"/>
                      <a:gd name="T92" fmla="*/ 591 w 1027"/>
                      <a:gd name="T93" fmla="*/ 762 h 1054"/>
                      <a:gd name="T94" fmla="*/ 605 w 1027"/>
                      <a:gd name="T95" fmla="*/ 783 h 1054"/>
                      <a:gd name="T96" fmla="*/ 624 w 1027"/>
                      <a:gd name="T97" fmla="*/ 810 h 1054"/>
                      <a:gd name="T98" fmla="*/ 645 w 1027"/>
                      <a:gd name="T99" fmla="*/ 836 h 1054"/>
                      <a:gd name="T100" fmla="*/ 665 w 1027"/>
                      <a:gd name="T101" fmla="*/ 862 h 1054"/>
                      <a:gd name="T102" fmla="*/ 686 w 1027"/>
                      <a:gd name="T103" fmla="*/ 886 h 1054"/>
                      <a:gd name="T104" fmla="*/ 704 w 1027"/>
                      <a:gd name="T105" fmla="*/ 905 h 1054"/>
                      <a:gd name="T106" fmla="*/ 735 w 1027"/>
                      <a:gd name="T107" fmla="*/ 936 h 1054"/>
                      <a:gd name="T108" fmla="*/ 773 w 1027"/>
                      <a:gd name="T109" fmla="*/ 973 h 1054"/>
                      <a:gd name="T110" fmla="*/ 817 w 1027"/>
                      <a:gd name="T111" fmla="*/ 1011 h 1054"/>
                      <a:gd name="T112" fmla="*/ 849 w 1027"/>
                      <a:gd name="T113" fmla="*/ 1037 h 1054"/>
                      <a:gd name="T114" fmla="*/ 1027 w 1027"/>
                      <a:gd name="T115" fmla="*/ 83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7" h="1054">
                        <a:moveTo>
                          <a:pt x="1015" y="827"/>
                        </a:moveTo>
                        <a:cubicBezTo>
                          <a:pt x="1015" y="826"/>
                          <a:pt x="1014" y="826"/>
                          <a:pt x="1013" y="826"/>
                        </a:cubicBezTo>
                        <a:cubicBezTo>
                          <a:pt x="1010" y="823"/>
                          <a:pt x="1006" y="821"/>
                          <a:pt x="1003" y="818"/>
                        </a:cubicBezTo>
                        <a:cubicBezTo>
                          <a:pt x="1002" y="818"/>
                          <a:pt x="1002" y="818"/>
                          <a:pt x="1001" y="818"/>
                        </a:cubicBezTo>
                        <a:cubicBezTo>
                          <a:pt x="945" y="781"/>
                          <a:pt x="900" y="745"/>
                          <a:pt x="863" y="710"/>
                        </a:cubicBezTo>
                        <a:cubicBezTo>
                          <a:pt x="862" y="710"/>
                          <a:pt x="862" y="710"/>
                          <a:pt x="862" y="709"/>
                        </a:cubicBezTo>
                        <a:cubicBezTo>
                          <a:pt x="857" y="705"/>
                          <a:pt x="852" y="700"/>
                          <a:pt x="847" y="695"/>
                        </a:cubicBezTo>
                        <a:cubicBezTo>
                          <a:pt x="847" y="695"/>
                          <a:pt x="847" y="695"/>
                          <a:pt x="847" y="695"/>
                        </a:cubicBezTo>
                        <a:cubicBezTo>
                          <a:pt x="837" y="685"/>
                          <a:pt x="828" y="676"/>
                          <a:pt x="819" y="666"/>
                        </a:cubicBezTo>
                        <a:cubicBezTo>
                          <a:pt x="819" y="666"/>
                          <a:pt x="819" y="666"/>
                          <a:pt x="819" y="666"/>
                        </a:cubicBezTo>
                        <a:cubicBezTo>
                          <a:pt x="815" y="661"/>
                          <a:pt x="810" y="657"/>
                          <a:pt x="806" y="652"/>
                        </a:cubicBezTo>
                        <a:cubicBezTo>
                          <a:pt x="806" y="652"/>
                          <a:pt x="806" y="652"/>
                          <a:pt x="806" y="652"/>
                        </a:cubicBezTo>
                        <a:cubicBezTo>
                          <a:pt x="802" y="647"/>
                          <a:pt x="798" y="642"/>
                          <a:pt x="794" y="637"/>
                        </a:cubicBezTo>
                        <a:cubicBezTo>
                          <a:pt x="794" y="637"/>
                          <a:pt x="794" y="637"/>
                          <a:pt x="794" y="637"/>
                        </a:cubicBezTo>
                        <a:cubicBezTo>
                          <a:pt x="790" y="632"/>
                          <a:pt x="786" y="628"/>
                          <a:pt x="782" y="623"/>
                        </a:cubicBezTo>
                        <a:cubicBezTo>
                          <a:pt x="782" y="623"/>
                          <a:pt x="782" y="623"/>
                          <a:pt x="782" y="623"/>
                        </a:cubicBezTo>
                        <a:cubicBezTo>
                          <a:pt x="782" y="623"/>
                          <a:pt x="782" y="623"/>
                          <a:pt x="782" y="623"/>
                        </a:cubicBezTo>
                        <a:cubicBezTo>
                          <a:pt x="779" y="618"/>
                          <a:pt x="775" y="614"/>
                          <a:pt x="772" y="609"/>
                        </a:cubicBezTo>
                        <a:cubicBezTo>
                          <a:pt x="771" y="609"/>
                          <a:pt x="771" y="608"/>
                          <a:pt x="771" y="608"/>
                        </a:cubicBezTo>
                        <a:cubicBezTo>
                          <a:pt x="768" y="604"/>
                          <a:pt x="764" y="599"/>
                          <a:pt x="761" y="595"/>
                        </a:cubicBezTo>
                        <a:cubicBezTo>
                          <a:pt x="761" y="594"/>
                          <a:pt x="761" y="594"/>
                          <a:pt x="761" y="594"/>
                        </a:cubicBezTo>
                        <a:cubicBezTo>
                          <a:pt x="758" y="589"/>
                          <a:pt x="755" y="585"/>
                          <a:pt x="752" y="581"/>
                        </a:cubicBezTo>
                        <a:cubicBezTo>
                          <a:pt x="751" y="580"/>
                          <a:pt x="751" y="580"/>
                          <a:pt x="751" y="580"/>
                        </a:cubicBezTo>
                        <a:cubicBezTo>
                          <a:pt x="748" y="575"/>
                          <a:pt x="745" y="571"/>
                          <a:pt x="742" y="567"/>
                        </a:cubicBezTo>
                        <a:cubicBezTo>
                          <a:pt x="742" y="567"/>
                          <a:pt x="742" y="566"/>
                          <a:pt x="742" y="566"/>
                        </a:cubicBezTo>
                        <a:cubicBezTo>
                          <a:pt x="739" y="562"/>
                          <a:pt x="736" y="557"/>
                          <a:pt x="734" y="553"/>
                        </a:cubicBezTo>
                        <a:cubicBezTo>
                          <a:pt x="733" y="553"/>
                          <a:pt x="733" y="552"/>
                          <a:pt x="733" y="552"/>
                        </a:cubicBezTo>
                        <a:cubicBezTo>
                          <a:pt x="730" y="547"/>
                          <a:pt x="728" y="543"/>
                          <a:pt x="725" y="538"/>
                        </a:cubicBezTo>
                        <a:cubicBezTo>
                          <a:pt x="725" y="538"/>
                          <a:pt x="725" y="538"/>
                          <a:pt x="725" y="538"/>
                        </a:cubicBezTo>
                        <a:cubicBezTo>
                          <a:pt x="722" y="534"/>
                          <a:pt x="720" y="529"/>
                          <a:pt x="717" y="524"/>
                        </a:cubicBezTo>
                        <a:cubicBezTo>
                          <a:pt x="717" y="524"/>
                          <a:pt x="717" y="524"/>
                          <a:pt x="717" y="524"/>
                        </a:cubicBezTo>
                        <a:cubicBezTo>
                          <a:pt x="714" y="520"/>
                          <a:pt x="712" y="516"/>
                          <a:pt x="710" y="511"/>
                        </a:cubicBezTo>
                        <a:cubicBezTo>
                          <a:pt x="709" y="511"/>
                          <a:pt x="709" y="510"/>
                          <a:pt x="709" y="510"/>
                        </a:cubicBezTo>
                        <a:cubicBezTo>
                          <a:pt x="707" y="505"/>
                          <a:pt x="704" y="501"/>
                          <a:pt x="702" y="497"/>
                        </a:cubicBezTo>
                        <a:cubicBezTo>
                          <a:pt x="702" y="497"/>
                          <a:pt x="702" y="496"/>
                          <a:pt x="702" y="496"/>
                        </a:cubicBezTo>
                        <a:cubicBezTo>
                          <a:pt x="700" y="492"/>
                          <a:pt x="698" y="488"/>
                          <a:pt x="696" y="484"/>
                        </a:cubicBezTo>
                        <a:cubicBezTo>
                          <a:pt x="695" y="483"/>
                          <a:pt x="694" y="481"/>
                          <a:pt x="693" y="479"/>
                        </a:cubicBezTo>
                        <a:cubicBezTo>
                          <a:pt x="692" y="477"/>
                          <a:pt x="690" y="474"/>
                          <a:pt x="689" y="471"/>
                        </a:cubicBezTo>
                        <a:cubicBezTo>
                          <a:pt x="688" y="469"/>
                          <a:pt x="688" y="468"/>
                          <a:pt x="687" y="466"/>
                        </a:cubicBezTo>
                        <a:cubicBezTo>
                          <a:pt x="685" y="463"/>
                          <a:pt x="684" y="460"/>
                          <a:pt x="683" y="457"/>
                        </a:cubicBezTo>
                        <a:cubicBezTo>
                          <a:pt x="682" y="456"/>
                          <a:pt x="681" y="455"/>
                          <a:pt x="681" y="453"/>
                        </a:cubicBezTo>
                        <a:cubicBezTo>
                          <a:pt x="679" y="450"/>
                          <a:pt x="678" y="447"/>
                          <a:pt x="676" y="444"/>
                        </a:cubicBezTo>
                        <a:cubicBezTo>
                          <a:pt x="676" y="443"/>
                          <a:pt x="675" y="441"/>
                          <a:pt x="675" y="440"/>
                        </a:cubicBezTo>
                        <a:cubicBezTo>
                          <a:pt x="674" y="438"/>
                          <a:pt x="673" y="437"/>
                          <a:pt x="672" y="435"/>
                        </a:cubicBezTo>
                        <a:cubicBezTo>
                          <a:pt x="670" y="431"/>
                          <a:pt x="669" y="428"/>
                          <a:pt x="667" y="424"/>
                        </a:cubicBezTo>
                        <a:cubicBezTo>
                          <a:pt x="666" y="422"/>
                          <a:pt x="666" y="421"/>
                          <a:pt x="665" y="419"/>
                        </a:cubicBezTo>
                        <a:cubicBezTo>
                          <a:pt x="663" y="416"/>
                          <a:pt x="662" y="413"/>
                          <a:pt x="661" y="409"/>
                        </a:cubicBezTo>
                        <a:cubicBezTo>
                          <a:pt x="660" y="407"/>
                          <a:pt x="659" y="405"/>
                          <a:pt x="657" y="402"/>
                        </a:cubicBezTo>
                        <a:cubicBezTo>
                          <a:pt x="656" y="399"/>
                          <a:pt x="655" y="397"/>
                          <a:pt x="654" y="394"/>
                        </a:cubicBezTo>
                        <a:cubicBezTo>
                          <a:pt x="653" y="392"/>
                          <a:pt x="652" y="390"/>
                          <a:pt x="651" y="387"/>
                        </a:cubicBezTo>
                        <a:cubicBezTo>
                          <a:pt x="649" y="383"/>
                          <a:pt x="647" y="378"/>
                          <a:pt x="645" y="373"/>
                        </a:cubicBezTo>
                        <a:cubicBezTo>
                          <a:pt x="642" y="368"/>
                          <a:pt x="640" y="362"/>
                          <a:pt x="638" y="357"/>
                        </a:cubicBezTo>
                        <a:cubicBezTo>
                          <a:pt x="637" y="355"/>
                          <a:pt x="636" y="352"/>
                          <a:pt x="635" y="350"/>
                        </a:cubicBezTo>
                        <a:cubicBezTo>
                          <a:pt x="634" y="348"/>
                          <a:pt x="633" y="346"/>
                          <a:pt x="632" y="345"/>
                        </a:cubicBezTo>
                        <a:cubicBezTo>
                          <a:pt x="632" y="343"/>
                          <a:pt x="631" y="342"/>
                          <a:pt x="631" y="340"/>
                        </a:cubicBezTo>
                        <a:cubicBezTo>
                          <a:pt x="628" y="335"/>
                          <a:pt x="626" y="330"/>
                          <a:pt x="623" y="324"/>
                        </a:cubicBezTo>
                        <a:cubicBezTo>
                          <a:pt x="623" y="323"/>
                          <a:pt x="623" y="323"/>
                          <a:pt x="622" y="322"/>
                        </a:cubicBezTo>
                        <a:cubicBezTo>
                          <a:pt x="621" y="320"/>
                          <a:pt x="621" y="318"/>
                          <a:pt x="620" y="316"/>
                        </a:cubicBezTo>
                        <a:cubicBezTo>
                          <a:pt x="619" y="314"/>
                          <a:pt x="617" y="311"/>
                          <a:pt x="616" y="308"/>
                        </a:cubicBezTo>
                        <a:cubicBezTo>
                          <a:pt x="616" y="308"/>
                          <a:pt x="616" y="308"/>
                          <a:pt x="616" y="308"/>
                        </a:cubicBezTo>
                        <a:cubicBezTo>
                          <a:pt x="614" y="304"/>
                          <a:pt x="613" y="300"/>
                          <a:pt x="611" y="297"/>
                        </a:cubicBezTo>
                        <a:cubicBezTo>
                          <a:pt x="610" y="296"/>
                          <a:pt x="610" y="295"/>
                          <a:pt x="610" y="294"/>
                        </a:cubicBezTo>
                        <a:cubicBezTo>
                          <a:pt x="609" y="293"/>
                          <a:pt x="609" y="292"/>
                          <a:pt x="608" y="291"/>
                        </a:cubicBezTo>
                        <a:cubicBezTo>
                          <a:pt x="607" y="289"/>
                          <a:pt x="606" y="287"/>
                          <a:pt x="605" y="285"/>
                        </a:cubicBezTo>
                        <a:cubicBezTo>
                          <a:pt x="604" y="282"/>
                          <a:pt x="602" y="278"/>
                          <a:pt x="600" y="274"/>
                        </a:cubicBezTo>
                        <a:cubicBezTo>
                          <a:pt x="599" y="272"/>
                          <a:pt x="598" y="270"/>
                          <a:pt x="597" y="267"/>
                        </a:cubicBezTo>
                        <a:cubicBezTo>
                          <a:pt x="596" y="267"/>
                          <a:pt x="596" y="266"/>
                          <a:pt x="596" y="266"/>
                        </a:cubicBezTo>
                        <a:cubicBezTo>
                          <a:pt x="596" y="266"/>
                          <a:pt x="596" y="265"/>
                          <a:pt x="595" y="265"/>
                        </a:cubicBezTo>
                        <a:cubicBezTo>
                          <a:pt x="595" y="264"/>
                          <a:pt x="595" y="264"/>
                          <a:pt x="594" y="263"/>
                        </a:cubicBezTo>
                        <a:cubicBezTo>
                          <a:pt x="594" y="263"/>
                          <a:pt x="594" y="263"/>
                          <a:pt x="594" y="263"/>
                        </a:cubicBezTo>
                        <a:cubicBezTo>
                          <a:pt x="594" y="263"/>
                          <a:pt x="594" y="263"/>
                          <a:pt x="594" y="263"/>
                        </a:cubicBezTo>
                        <a:cubicBezTo>
                          <a:pt x="594" y="263"/>
                          <a:pt x="594" y="263"/>
                          <a:pt x="594" y="263"/>
                        </a:cubicBezTo>
                        <a:cubicBezTo>
                          <a:pt x="593" y="261"/>
                          <a:pt x="592" y="258"/>
                          <a:pt x="591" y="256"/>
                        </a:cubicBezTo>
                        <a:cubicBezTo>
                          <a:pt x="591" y="256"/>
                          <a:pt x="590" y="255"/>
                          <a:pt x="590" y="254"/>
                        </a:cubicBezTo>
                        <a:cubicBezTo>
                          <a:pt x="589" y="253"/>
                          <a:pt x="589" y="253"/>
                          <a:pt x="589" y="252"/>
                        </a:cubicBezTo>
                        <a:cubicBezTo>
                          <a:pt x="588" y="251"/>
                          <a:pt x="588" y="251"/>
                          <a:pt x="588" y="250"/>
                        </a:cubicBezTo>
                        <a:cubicBezTo>
                          <a:pt x="586" y="248"/>
                          <a:pt x="585" y="245"/>
                          <a:pt x="584" y="243"/>
                        </a:cubicBezTo>
                        <a:cubicBezTo>
                          <a:pt x="584" y="243"/>
                          <a:pt x="583" y="242"/>
                          <a:pt x="583" y="241"/>
                        </a:cubicBezTo>
                        <a:cubicBezTo>
                          <a:pt x="583" y="241"/>
                          <a:pt x="582" y="240"/>
                          <a:pt x="582" y="239"/>
                        </a:cubicBezTo>
                        <a:cubicBezTo>
                          <a:pt x="582" y="239"/>
                          <a:pt x="581" y="238"/>
                          <a:pt x="581" y="237"/>
                        </a:cubicBezTo>
                        <a:cubicBezTo>
                          <a:pt x="580" y="235"/>
                          <a:pt x="579" y="233"/>
                          <a:pt x="578" y="232"/>
                        </a:cubicBezTo>
                        <a:cubicBezTo>
                          <a:pt x="577" y="230"/>
                          <a:pt x="576" y="229"/>
                          <a:pt x="576" y="228"/>
                        </a:cubicBezTo>
                        <a:cubicBezTo>
                          <a:pt x="576" y="228"/>
                          <a:pt x="575" y="228"/>
                          <a:pt x="575" y="227"/>
                        </a:cubicBezTo>
                        <a:cubicBezTo>
                          <a:pt x="575" y="227"/>
                          <a:pt x="575" y="227"/>
                          <a:pt x="575" y="227"/>
                        </a:cubicBezTo>
                        <a:cubicBezTo>
                          <a:pt x="574" y="225"/>
                          <a:pt x="573" y="223"/>
                          <a:pt x="572" y="222"/>
                        </a:cubicBezTo>
                        <a:cubicBezTo>
                          <a:pt x="571" y="220"/>
                          <a:pt x="570" y="218"/>
                          <a:pt x="569" y="217"/>
                        </a:cubicBezTo>
                        <a:cubicBezTo>
                          <a:pt x="569" y="216"/>
                          <a:pt x="569" y="216"/>
                          <a:pt x="568" y="215"/>
                        </a:cubicBezTo>
                        <a:cubicBezTo>
                          <a:pt x="568" y="215"/>
                          <a:pt x="568" y="215"/>
                          <a:pt x="568" y="215"/>
                        </a:cubicBezTo>
                        <a:cubicBezTo>
                          <a:pt x="567" y="214"/>
                          <a:pt x="567" y="213"/>
                          <a:pt x="567" y="212"/>
                        </a:cubicBezTo>
                        <a:cubicBezTo>
                          <a:pt x="566" y="211"/>
                          <a:pt x="565" y="209"/>
                          <a:pt x="564" y="208"/>
                        </a:cubicBezTo>
                        <a:cubicBezTo>
                          <a:pt x="563" y="207"/>
                          <a:pt x="562" y="205"/>
                          <a:pt x="561" y="204"/>
                        </a:cubicBezTo>
                        <a:cubicBezTo>
                          <a:pt x="561" y="203"/>
                          <a:pt x="561" y="203"/>
                          <a:pt x="561" y="203"/>
                        </a:cubicBezTo>
                        <a:cubicBezTo>
                          <a:pt x="561" y="203"/>
                          <a:pt x="561" y="202"/>
                          <a:pt x="560" y="202"/>
                        </a:cubicBezTo>
                        <a:cubicBezTo>
                          <a:pt x="560" y="201"/>
                          <a:pt x="559" y="200"/>
                          <a:pt x="559" y="199"/>
                        </a:cubicBezTo>
                        <a:cubicBezTo>
                          <a:pt x="558" y="198"/>
                          <a:pt x="557" y="197"/>
                          <a:pt x="556" y="196"/>
                        </a:cubicBezTo>
                        <a:cubicBezTo>
                          <a:pt x="555" y="194"/>
                          <a:pt x="554" y="193"/>
                          <a:pt x="554" y="192"/>
                        </a:cubicBezTo>
                        <a:cubicBezTo>
                          <a:pt x="553" y="191"/>
                          <a:pt x="553" y="191"/>
                          <a:pt x="553" y="191"/>
                        </a:cubicBezTo>
                        <a:cubicBezTo>
                          <a:pt x="553" y="190"/>
                          <a:pt x="553" y="190"/>
                          <a:pt x="553" y="190"/>
                        </a:cubicBezTo>
                        <a:cubicBezTo>
                          <a:pt x="552" y="189"/>
                          <a:pt x="552" y="189"/>
                          <a:pt x="551" y="188"/>
                        </a:cubicBezTo>
                        <a:cubicBezTo>
                          <a:pt x="550" y="186"/>
                          <a:pt x="549" y="185"/>
                          <a:pt x="548" y="184"/>
                        </a:cubicBezTo>
                        <a:cubicBezTo>
                          <a:pt x="548" y="183"/>
                          <a:pt x="547" y="181"/>
                          <a:pt x="546" y="180"/>
                        </a:cubicBezTo>
                        <a:cubicBezTo>
                          <a:pt x="545" y="180"/>
                          <a:pt x="545" y="179"/>
                          <a:pt x="545" y="179"/>
                        </a:cubicBezTo>
                        <a:cubicBezTo>
                          <a:pt x="545" y="178"/>
                          <a:pt x="545" y="178"/>
                          <a:pt x="545" y="178"/>
                        </a:cubicBezTo>
                        <a:cubicBezTo>
                          <a:pt x="544" y="178"/>
                          <a:pt x="544" y="177"/>
                          <a:pt x="543" y="176"/>
                        </a:cubicBezTo>
                        <a:cubicBezTo>
                          <a:pt x="542" y="175"/>
                          <a:pt x="542" y="174"/>
                          <a:pt x="541" y="173"/>
                        </a:cubicBezTo>
                        <a:cubicBezTo>
                          <a:pt x="540" y="171"/>
                          <a:pt x="539" y="170"/>
                          <a:pt x="538" y="169"/>
                        </a:cubicBezTo>
                        <a:cubicBezTo>
                          <a:pt x="537" y="168"/>
                          <a:pt x="537" y="167"/>
                          <a:pt x="536" y="167"/>
                        </a:cubicBezTo>
                        <a:cubicBezTo>
                          <a:pt x="536" y="167"/>
                          <a:pt x="536" y="167"/>
                          <a:pt x="536" y="167"/>
                        </a:cubicBezTo>
                        <a:cubicBezTo>
                          <a:pt x="536" y="166"/>
                          <a:pt x="536" y="166"/>
                          <a:pt x="536" y="166"/>
                        </a:cubicBezTo>
                        <a:cubicBezTo>
                          <a:pt x="536" y="166"/>
                          <a:pt x="536" y="166"/>
                          <a:pt x="535" y="165"/>
                        </a:cubicBezTo>
                        <a:cubicBezTo>
                          <a:pt x="534" y="164"/>
                          <a:pt x="534" y="163"/>
                          <a:pt x="533" y="162"/>
                        </a:cubicBezTo>
                        <a:cubicBezTo>
                          <a:pt x="532" y="161"/>
                          <a:pt x="531" y="159"/>
                          <a:pt x="530" y="158"/>
                        </a:cubicBezTo>
                        <a:cubicBezTo>
                          <a:pt x="529" y="157"/>
                          <a:pt x="528" y="156"/>
                          <a:pt x="528" y="155"/>
                        </a:cubicBezTo>
                        <a:cubicBezTo>
                          <a:pt x="528" y="155"/>
                          <a:pt x="528" y="155"/>
                          <a:pt x="527" y="155"/>
                        </a:cubicBezTo>
                        <a:cubicBezTo>
                          <a:pt x="527" y="155"/>
                          <a:pt x="527" y="155"/>
                          <a:pt x="527" y="155"/>
                        </a:cubicBezTo>
                        <a:cubicBezTo>
                          <a:pt x="526" y="153"/>
                          <a:pt x="525" y="152"/>
                          <a:pt x="524" y="151"/>
                        </a:cubicBezTo>
                        <a:cubicBezTo>
                          <a:pt x="523" y="150"/>
                          <a:pt x="522" y="149"/>
                          <a:pt x="521" y="147"/>
                        </a:cubicBezTo>
                        <a:cubicBezTo>
                          <a:pt x="521" y="146"/>
                          <a:pt x="520" y="145"/>
                          <a:pt x="519" y="144"/>
                        </a:cubicBezTo>
                        <a:cubicBezTo>
                          <a:pt x="519" y="144"/>
                          <a:pt x="518" y="144"/>
                          <a:pt x="518" y="144"/>
                        </a:cubicBezTo>
                        <a:cubicBezTo>
                          <a:pt x="517" y="143"/>
                          <a:pt x="517" y="142"/>
                          <a:pt x="516" y="140"/>
                        </a:cubicBezTo>
                        <a:cubicBezTo>
                          <a:pt x="515" y="139"/>
                          <a:pt x="514" y="138"/>
                          <a:pt x="513" y="137"/>
                        </a:cubicBezTo>
                        <a:cubicBezTo>
                          <a:pt x="512" y="136"/>
                          <a:pt x="511" y="135"/>
                          <a:pt x="510" y="134"/>
                        </a:cubicBezTo>
                        <a:cubicBezTo>
                          <a:pt x="510" y="133"/>
                          <a:pt x="510" y="133"/>
                          <a:pt x="509" y="133"/>
                        </a:cubicBezTo>
                        <a:cubicBezTo>
                          <a:pt x="509" y="133"/>
                          <a:pt x="509" y="133"/>
                          <a:pt x="509" y="133"/>
                        </a:cubicBezTo>
                        <a:cubicBezTo>
                          <a:pt x="508" y="132"/>
                          <a:pt x="508" y="131"/>
                          <a:pt x="507" y="130"/>
                        </a:cubicBezTo>
                        <a:cubicBezTo>
                          <a:pt x="506" y="129"/>
                          <a:pt x="505" y="128"/>
                          <a:pt x="504" y="127"/>
                        </a:cubicBezTo>
                        <a:cubicBezTo>
                          <a:pt x="503" y="126"/>
                          <a:pt x="502" y="125"/>
                          <a:pt x="501" y="124"/>
                        </a:cubicBezTo>
                        <a:cubicBezTo>
                          <a:pt x="500" y="123"/>
                          <a:pt x="500" y="123"/>
                          <a:pt x="500" y="123"/>
                        </a:cubicBezTo>
                        <a:cubicBezTo>
                          <a:pt x="500" y="122"/>
                          <a:pt x="499" y="122"/>
                          <a:pt x="499" y="122"/>
                        </a:cubicBezTo>
                        <a:cubicBezTo>
                          <a:pt x="499" y="121"/>
                          <a:pt x="498" y="121"/>
                          <a:pt x="498" y="120"/>
                        </a:cubicBezTo>
                        <a:cubicBezTo>
                          <a:pt x="497" y="119"/>
                          <a:pt x="496" y="118"/>
                          <a:pt x="495" y="117"/>
                        </a:cubicBezTo>
                        <a:cubicBezTo>
                          <a:pt x="494" y="116"/>
                          <a:pt x="493" y="115"/>
                          <a:pt x="492" y="114"/>
                        </a:cubicBezTo>
                        <a:cubicBezTo>
                          <a:pt x="491" y="113"/>
                          <a:pt x="490" y="113"/>
                          <a:pt x="490" y="112"/>
                        </a:cubicBezTo>
                        <a:cubicBezTo>
                          <a:pt x="490" y="112"/>
                          <a:pt x="489" y="112"/>
                          <a:pt x="489" y="112"/>
                        </a:cubicBezTo>
                        <a:cubicBezTo>
                          <a:pt x="489" y="112"/>
                          <a:pt x="489" y="111"/>
                          <a:pt x="489" y="111"/>
                        </a:cubicBezTo>
                        <a:cubicBezTo>
                          <a:pt x="488" y="110"/>
                          <a:pt x="487" y="109"/>
                          <a:pt x="486" y="108"/>
                        </a:cubicBezTo>
                        <a:cubicBezTo>
                          <a:pt x="485" y="107"/>
                          <a:pt x="484" y="106"/>
                          <a:pt x="483" y="105"/>
                        </a:cubicBezTo>
                        <a:cubicBezTo>
                          <a:pt x="482" y="104"/>
                          <a:pt x="481" y="103"/>
                          <a:pt x="480" y="102"/>
                        </a:cubicBezTo>
                        <a:cubicBezTo>
                          <a:pt x="480" y="102"/>
                          <a:pt x="479" y="102"/>
                          <a:pt x="479" y="102"/>
                        </a:cubicBezTo>
                        <a:cubicBezTo>
                          <a:pt x="479" y="102"/>
                          <a:pt x="479" y="102"/>
                          <a:pt x="479" y="102"/>
                        </a:cubicBezTo>
                        <a:cubicBezTo>
                          <a:pt x="478" y="101"/>
                          <a:pt x="477" y="100"/>
                          <a:pt x="477" y="100"/>
                        </a:cubicBezTo>
                        <a:cubicBezTo>
                          <a:pt x="476" y="99"/>
                          <a:pt x="475" y="98"/>
                          <a:pt x="474" y="97"/>
                        </a:cubicBezTo>
                        <a:cubicBezTo>
                          <a:pt x="473" y="96"/>
                          <a:pt x="472" y="95"/>
                          <a:pt x="471" y="95"/>
                        </a:cubicBezTo>
                        <a:cubicBezTo>
                          <a:pt x="470" y="94"/>
                          <a:pt x="469" y="93"/>
                          <a:pt x="468" y="92"/>
                        </a:cubicBezTo>
                        <a:cubicBezTo>
                          <a:pt x="468" y="92"/>
                          <a:pt x="468" y="92"/>
                          <a:pt x="468" y="92"/>
                        </a:cubicBezTo>
                        <a:cubicBezTo>
                          <a:pt x="468" y="92"/>
                          <a:pt x="468" y="92"/>
                          <a:pt x="468" y="92"/>
                        </a:cubicBezTo>
                        <a:cubicBezTo>
                          <a:pt x="467" y="91"/>
                          <a:pt x="466" y="90"/>
                          <a:pt x="465" y="89"/>
                        </a:cubicBezTo>
                        <a:cubicBezTo>
                          <a:pt x="464" y="89"/>
                          <a:pt x="463" y="88"/>
                          <a:pt x="462" y="87"/>
                        </a:cubicBezTo>
                        <a:cubicBezTo>
                          <a:pt x="461" y="86"/>
                          <a:pt x="460" y="85"/>
                          <a:pt x="459" y="85"/>
                        </a:cubicBezTo>
                        <a:cubicBezTo>
                          <a:pt x="458" y="84"/>
                          <a:pt x="457" y="83"/>
                          <a:pt x="456" y="82"/>
                        </a:cubicBezTo>
                        <a:cubicBezTo>
                          <a:pt x="455" y="81"/>
                          <a:pt x="454" y="81"/>
                          <a:pt x="453" y="80"/>
                        </a:cubicBezTo>
                        <a:cubicBezTo>
                          <a:pt x="452" y="79"/>
                          <a:pt x="451" y="78"/>
                          <a:pt x="450" y="78"/>
                        </a:cubicBezTo>
                        <a:cubicBezTo>
                          <a:pt x="450" y="77"/>
                          <a:pt x="449" y="76"/>
                          <a:pt x="448" y="76"/>
                        </a:cubicBezTo>
                        <a:cubicBezTo>
                          <a:pt x="447" y="75"/>
                          <a:pt x="446" y="74"/>
                          <a:pt x="445" y="73"/>
                        </a:cubicBezTo>
                        <a:cubicBezTo>
                          <a:pt x="444" y="73"/>
                          <a:pt x="443" y="72"/>
                          <a:pt x="442" y="71"/>
                        </a:cubicBezTo>
                        <a:cubicBezTo>
                          <a:pt x="441" y="71"/>
                          <a:pt x="440" y="70"/>
                          <a:pt x="439" y="69"/>
                        </a:cubicBezTo>
                        <a:cubicBezTo>
                          <a:pt x="438" y="69"/>
                          <a:pt x="437" y="68"/>
                          <a:pt x="436" y="67"/>
                        </a:cubicBezTo>
                        <a:cubicBezTo>
                          <a:pt x="435" y="67"/>
                          <a:pt x="435" y="66"/>
                          <a:pt x="434" y="66"/>
                        </a:cubicBezTo>
                        <a:cubicBezTo>
                          <a:pt x="434" y="66"/>
                          <a:pt x="434" y="65"/>
                          <a:pt x="434" y="65"/>
                        </a:cubicBezTo>
                        <a:cubicBezTo>
                          <a:pt x="433" y="65"/>
                          <a:pt x="433" y="65"/>
                          <a:pt x="433" y="65"/>
                        </a:cubicBezTo>
                        <a:cubicBezTo>
                          <a:pt x="432" y="65"/>
                          <a:pt x="431" y="64"/>
                          <a:pt x="430" y="63"/>
                        </a:cubicBezTo>
                        <a:cubicBezTo>
                          <a:pt x="429" y="63"/>
                          <a:pt x="429" y="62"/>
                          <a:pt x="428" y="61"/>
                        </a:cubicBezTo>
                        <a:cubicBezTo>
                          <a:pt x="427" y="61"/>
                          <a:pt x="426" y="60"/>
                          <a:pt x="425" y="59"/>
                        </a:cubicBezTo>
                        <a:cubicBezTo>
                          <a:pt x="424" y="59"/>
                          <a:pt x="423" y="58"/>
                          <a:pt x="422" y="58"/>
                        </a:cubicBezTo>
                        <a:cubicBezTo>
                          <a:pt x="422" y="58"/>
                          <a:pt x="422" y="58"/>
                          <a:pt x="422" y="58"/>
                        </a:cubicBezTo>
                        <a:cubicBezTo>
                          <a:pt x="422" y="57"/>
                          <a:pt x="421" y="57"/>
                          <a:pt x="421" y="57"/>
                        </a:cubicBezTo>
                        <a:cubicBezTo>
                          <a:pt x="420" y="57"/>
                          <a:pt x="420" y="56"/>
                          <a:pt x="419" y="56"/>
                        </a:cubicBezTo>
                        <a:cubicBezTo>
                          <a:pt x="418" y="55"/>
                          <a:pt x="417" y="54"/>
                          <a:pt x="416" y="54"/>
                        </a:cubicBezTo>
                        <a:cubicBezTo>
                          <a:pt x="415" y="53"/>
                          <a:pt x="414" y="53"/>
                          <a:pt x="413" y="52"/>
                        </a:cubicBezTo>
                        <a:cubicBezTo>
                          <a:pt x="412" y="52"/>
                          <a:pt x="411" y="51"/>
                          <a:pt x="410" y="50"/>
                        </a:cubicBezTo>
                        <a:cubicBezTo>
                          <a:pt x="410" y="50"/>
                          <a:pt x="409" y="50"/>
                          <a:pt x="409" y="50"/>
                        </a:cubicBezTo>
                        <a:cubicBezTo>
                          <a:pt x="409" y="50"/>
                          <a:pt x="409" y="50"/>
                          <a:pt x="409" y="49"/>
                        </a:cubicBezTo>
                        <a:cubicBezTo>
                          <a:pt x="408" y="49"/>
                          <a:pt x="408" y="49"/>
                          <a:pt x="407" y="49"/>
                        </a:cubicBezTo>
                        <a:cubicBezTo>
                          <a:pt x="406" y="48"/>
                          <a:pt x="405" y="47"/>
                          <a:pt x="404" y="47"/>
                        </a:cubicBezTo>
                        <a:cubicBezTo>
                          <a:pt x="403" y="46"/>
                          <a:pt x="402" y="46"/>
                          <a:pt x="401" y="45"/>
                        </a:cubicBezTo>
                        <a:cubicBezTo>
                          <a:pt x="400" y="45"/>
                          <a:pt x="399" y="44"/>
                          <a:pt x="398" y="43"/>
                        </a:cubicBezTo>
                        <a:cubicBezTo>
                          <a:pt x="397" y="43"/>
                          <a:pt x="397" y="43"/>
                          <a:pt x="396" y="43"/>
                        </a:cubicBezTo>
                        <a:cubicBezTo>
                          <a:pt x="396" y="42"/>
                          <a:pt x="396" y="42"/>
                          <a:pt x="396" y="42"/>
                        </a:cubicBezTo>
                        <a:cubicBezTo>
                          <a:pt x="395" y="42"/>
                          <a:pt x="395" y="42"/>
                          <a:pt x="395" y="42"/>
                        </a:cubicBezTo>
                        <a:cubicBezTo>
                          <a:pt x="394" y="41"/>
                          <a:pt x="393" y="41"/>
                          <a:pt x="392" y="40"/>
                        </a:cubicBezTo>
                        <a:cubicBezTo>
                          <a:pt x="391" y="40"/>
                          <a:pt x="389" y="39"/>
                          <a:pt x="388" y="39"/>
                        </a:cubicBezTo>
                        <a:cubicBezTo>
                          <a:pt x="387" y="38"/>
                          <a:pt x="386" y="37"/>
                          <a:pt x="385" y="37"/>
                        </a:cubicBezTo>
                        <a:cubicBezTo>
                          <a:pt x="384" y="37"/>
                          <a:pt x="384" y="36"/>
                          <a:pt x="383" y="36"/>
                        </a:cubicBezTo>
                        <a:cubicBezTo>
                          <a:pt x="383" y="36"/>
                          <a:pt x="382" y="36"/>
                          <a:pt x="382" y="35"/>
                        </a:cubicBezTo>
                        <a:cubicBezTo>
                          <a:pt x="382" y="35"/>
                          <a:pt x="382" y="35"/>
                          <a:pt x="382" y="35"/>
                        </a:cubicBezTo>
                        <a:cubicBezTo>
                          <a:pt x="381" y="35"/>
                          <a:pt x="380" y="34"/>
                          <a:pt x="379" y="34"/>
                        </a:cubicBezTo>
                        <a:cubicBezTo>
                          <a:pt x="377" y="33"/>
                          <a:pt x="376" y="33"/>
                          <a:pt x="375" y="32"/>
                        </a:cubicBezTo>
                        <a:cubicBezTo>
                          <a:pt x="374" y="32"/>
                          <a:pt x="373" y="31"/>
                          <a:pt x="372" y="31"/>
                        </a:cubicBezTo>
                        <a:cubicBezTo>
                          <a:pt x="371" y="30"/>
                          <a:pt x="370" y="30"/>
                          <a:pt x="369" y="29"/>
                        </a:cubicBezTo>
                        <a:cubicBezTo>
                          <a:pt x="369" y="29"/>
                          <a:pt x="368" y="29"/>
                          <a:pt x="368" y="29"/>
                        </a:cubicBezTo>
                        <a:cubicBezTo>
                          <a:pt x="368" y="29"/>
                          <a:pt x="368" y="29"/>
                          <a:pt x="368" y="29"/>
                        </a:cubicBezTo>
                        <a:cubicBezTo>
                          <a:pt x="367" y="29"/>
                          <a:pt x="366" y="28"/>
                          <a:pt x="365" y="28"/>
                        </a:cubicBezTo>
                        <a:cubicBezTo>
                          <a:pt x="364" y="27"/>
                          <a:pt x="363" y="27"/>
                          <a:pt x="361" y="26"/>
                        </a:cubicBezTo>
                        <a:cubicBezTo>
                          <a:pt x="360" y="26"/>
                          <a:pt x="359" y="25"/>
                          <a:pt x="358" y="25"/>
                        </a:cubicBezTo>
                        <a:cubicBezTo>
                          <a:pt x="358" y="24"/>
                          <a:pt x="357" y="24"/>
                          <a:pt x="357" y="24"/>
                        </a:cubicBezTo>
                        <a:cubicBezTo>
                          <a:pt x="357" y="24"/>
                          <a:pt x="356" y="24"/>
                          <a:pt x="356" y="24"/>
                        </a:cubicBezTo>
                        <a:cubicBezTo>
                          <a:pt x="356" y="24"/>
                          <a:pt x="355" y="24"/>
                          <a:pt x="355" y="23"/>
                        </a:cubicBezTo>
                        <a:cubicBezTo>
                          <a:pt x="355" y="23"/>
                          <a:pt x="354" y="23"/>
                          <a:pt x="354" y="23"/>
                        </a:cubicBezTo>
                        <a:cubicBezTo>
                          <a:pt x="353" y="23"/>
                          <a:pt x="352" y="22"/>
                          <a:pt x="351" y="22"/>
                        </a:cubicBezTo>
                        <a:cubicBezTo>
                          <a:pt x="350" y="22"/>
                          <a:pt x="350" y="21"/>
                          <a:pt x="349" y="21"/>
                        </a:cubicBezTo>
                        <a:cubicBezTo>
                          <a:pt x="348" y="21"/>
                          <a:pt x="347" y="20"/>
                          <a:pt x="346" y="20"/>
                        </a:cubicBezTo>
                        <a:cubicBezTo>
                          <a:pt x="345" y="20"/>
                          <a:pt x="344" y="19"/>
                          <a:pt x="343" y="19"/>
                        </a:cubicBezTo>
                        <a:cubicBezTo>
                          <a:pt x="343" y="19"/>
                          <a:pt x="342" y="18"/>
                          <a:pt x="341" y="18"/>
                        </a:cubicBezTo>
                        <a:cubicBezTo>
                          <a:pt x="341" y="18"/>
                          <a:pt x="341" y="18"/>
                          <a:pt x="341" y="18"/>
                        </a:cubicBezTo>
                        <a:cubicBezTo>
                          <a:pt x="340" y="18"/>
                          <a:pt x="340" y="18"/>
                          <a:pt x="340" y="18"/>
                        </a:cubicBezTo>
                        <a:cubicBezTo>
                          <a:pt x="338" y="17"/>
                          <a:pt x="337" y="17"/>
                          <a:pt x="336" y="16"/>
                        </a:cubicBezTo>
                        <a:cubicBezTo>
                          <a:pt x="335" y="16"/>
                          <a:pt x="334" y="16"/>
                          <a:pt x="333" y="15"/>
                        </a:cubicBezTo>
                        <a:cubicBezTo>
                          <a:pt x="331" y="15"/>
                          <a:pt x="330" y="14"/>
                          <a:pt x="329" y="14"/>
                        </a:cubicBezTo>
                        <a:cubicBezTo>
                          <a:pt x="329" y="14"/>
                          <a:pt x="328" y="14"/>
                          <a:pt x="328" y="14"/>
                        </a:cubicBezTo>
                        <a:cubicBezTo>
                          <a:pt x="328" y="14"/>
                          <a:pt x="328" y="14"/>
                          <a:pt x="328" y="14"/>
                        </a:cubicBezTo>
                        <a:cubicBezTo>
                          <a:pt x="327" y="13"/>
                          <a:pt x="326" y="13"/>
                          <a:pt x="326" y="13"/>
                        </a:cubicBezTo>
                        <a:cubicBezTo>
                          <a:pt x="324" y="13"/>
                          <a:pt x="323" y="12"/>
                          <a:pt x="322" y="12"/>
                        </a:cubicBezTo>
                        <a:cubicBezTo>
                          <a:pt x="321" y="12"/>
                          <a:pt x="320" y="11"/>
                          <a:pt x="319" y="11"/>
                        </a:cubicBezTo>
                        <a:cubicBezTo>
                          <a:pt x="317" y="11"/>
                          <a:pt x="316" y="10"/>
                          <a:pt x="315" y="10"/>
                        </a:cubicBezTo>
                        <a:cubicBezTo>
                          <a:pt x="315" y="10"/>
                          <a:pt x="315" y="10"/>
                          <a:pt x="315" y="10"/>
                        </a:cubicBezTo>
                        <a:cubicBezTo>
                          <a:pt x="315" y="10"/>
                          <a:pt x="315" y="10"/>
                          <a:pt x="315" y="10"/>
                        </a:cubicBezTo>
                        <a:cubicBezTo>
                          <a:pt x="314" y="10"/>
                          <a:pt x="313" y="9"/>
                          <a:pt x="312" y="9"/>
                        </a:cubicBezTo>
                        <a:cubicBezTo>
                          <a:pt x="310" y="9"/>
                          <a:pt x="309" y="9"/>
                          <a:pt x="308" y="8"/>
                        </a:cubicBezTo>
                        <a:cubicBezTo>
                          <a:pt x="307" y="8"/>
                          <a:pt x="306" y="8"/>
                          <a:pt x="305" y="7"/>
                        </a:cubicBezTo>
                        <a:cubicBezTo>
                          <a:pt x="304" y="7"/>
                          <a:pt x="304" y="7"/>
                          <a:pt x="303" y="7"/>
                        </a:cubicBezTo>
                        <a:cubicBezTo>
                          <a:pt x="303" y="7"/>
                          <a:pt x="303" y="7"/>
                          <a:pt x="303" y="7"/>
                        </a:cubicBezTo>
                        <a:cubicBezTo>
                          <a:pt x="303" y="7"/>
                          <a:pt x="303" y="7"/>
                          <a:pt x="303" y="7"/>
                        </a:cubicBezTo>
                        <a:cubicBezTo>
                          <a:pt x="302" y="7"/>
                          <a:pt x="302" y="7"/>
                          <a:pt x="301" y="7"/>
                        </a:cubicBezTo>
                        <a:cubicBezTo>
                          <a:pt x="300" y="6"/>
                          <a:pt x="299" y="6"/>
                          <a:pt x="298" y="6"/>
                        </a:cubicBezTo>
                        <a:cubicBezTo>
                          <a:pt x="297" y="6"/>
                          <a:pt x="295" y="5"/>
                          <a:pt x="294" y="5"/>
                        </a:cubicBezTo>
                        <a:cubicBezTo>
                          <a:pt x="293" y="5"/>
                          <a:pt x="292" y="5"/>
                          <a:pt x="291" y="5"/>
                        </a:cubicBezTo>
                        <a:cubicBezTo>
                          <a:pt x="291" y="5"/>
                          <a:pt x="291" y="5"/>
                          <a:pt x="291" y="5"/>
                        </a:cubicBezTo>
                        <a:cubicBezTo>
                          <a:pt x="291" y="5"/>
                          <a:pt x="291" y="5"/>
                          <a:pt x="291" y="5"/>
                        </a:cubicBezTo>
                        <a:cubicBezTo>
                          <a:pt x="290" y="4"/>
                          <a:pt x="289" y="4"/>
                          <a:pt x="287" y="4"/>
                        </a:cubicBezTo>
                        <a:cubicBezTo>
                          <a:pt x="286" y="4"/>
                          <a:pt x="285" y="4"/>
                          <a:pt x="284" y="3"/>
                        </a:cubicBezTo>
                        <a:cubicBezTo>
                          <a:pt x="283" y="3"/>
                          <a:pt x="281" y="3"/>
                          <a:pt x="280" y="3"/>
                        </a:cubicBezTo>
                        <a:cubicBezTo>
                          <a:pt x="279" y="3"/>
                          <a:pt x="278" y="2"/>
                          <a:pt x="277" y="2"/>
                        </a:cubicBezTo>
                        <a:cubicBezTo>
                          <a:pt x="275" y="2"/>
                          <a:pt x="274" y="2"/>
                          <a:pt x="273" y="2"/>
                        </a:cubicBezTo>
                        <a:cubicBezTo>
                          <a:pt x="272" y="2"/>
                          <a:pt x="270" y="2"/>
                          <a:pt x="269" y="2"/>
                        </a:cubicBezTo>
                        <a:cubicBezTo>
                          <a:pt x="269" y="2"/>
                          <a:pt x="269" y="2"/>
                          <a:pt x="269" y="2"/>
                        </a:cubicBezTo>
                        <a:cubicBezTo>
                          <a:pt x="269" y="2"/>
                          <a:pt x="269" y="2"/>
                          <a:pt x="269" y="2"/>
                        </a:cubicBezTo>
                        <a:cubicBezTo>
                          <a:pt x="268" y="1"/>
                          <a:pt x="267" y="1"/>
                          <a:pt x="265" y="1"/>
                        </a:cubicBezTo>
                        <a:cubicBezTo>
                          <a:pt x="264" y="1"/>
                          <a:pt x="263" y="1"/>
                          <a:pt x="261" y="1"/>
                        </a:cubicBezTo>
                        <a:cubicBezTo>
                          <a:pt x="261" y="1"/>
                          <a:pt x="260" y="1"/>
                          <a:pt x="259" y="1"/>
                        </a:cubicBezTo>
                        <a:cubicBezTo>
                          <a:pt x="259" y="1"/>
                          <a:pt x="259" y="1"/>
                          <a:pt x="259" y="1"/>
                        </a:cubicBezTo>
                        <a:cubicBezTo>
                          <a:pt x="258" y="1"/>
                          <a:pt x="258" y="1"/>
                          <a:pt x="258" y="1"/>
                        </a:cubicBezTo>
                        <a:cubicBezTo>
                          <a:pt x="258" y="1"/>
                          <a:pt x="258" y="1"/>
                          <a:pt x="258" y="1"/>
                        </a:cubicBezTo>
                        <a:cubicBezTo>
                          <a:pt x="256" y="1"/>
                          <a:pt x="255" y="1"/>
                          <a:pt x="253" y="1"/>
                        </a:cubicBezTo>
                        <a:cubicBezTo>
                          <a:pt x="252" y="0"/>
                          <a:pt x="250" y="0"/>
                          <a:pt x="249" y="0"/>
                        </a:cubicBezTo>
                        <a:cubicBezTo>
                          <a:pt x="249" y="0"/>
                          <a:pt x="249" y="0"/>
                          <a:pt x="248" y="0"/>
                        </a:cubicBezTo>
                        <a:cubicBezTo>
                          <a:pt x="248" y="0"/>
                          <a:pt x="248" y="0"/>
                          <a:pt x="248" y="0"/>
                        </a:cubicBezTo>
                        <a:cubicBezTo>
                          <a:pt x="247" y="0"/>
                          <a:pt x="246" y="0"/>
                          <a:pt x="244" y="0"/>
                        </a:cubicBezTo>
                        <a:cubicBezTo>
                          <a:pt x="243" y="0"/>
                          <a:pt x="242" y="1"/>
                          <a:pt x="240" y="1"/>
                        </a:cubicBezTo>
                        <a:cubicBezTo>
                          <a:pt x="240" y="1"/>
                          <a:pt x="239" y="1"/>
                          <a:pt x="239" y="1"/>
                        </a:cubicBezTo>
                        <a:cubicBezTo>
                          <a:pt x="239" y="1"/>
                          <a:pt x="238" y="1"/>
                          <a:pt x="238" y="1"/>
                        </a:cubicBezTo>
                        <a:cubicBezTo>
                          <a:pt x="237" y="1"/>
                          <a:pt x="236" y="1"/>
                          <a:pt x="235" y="1"/>
                        </a:cubicBezTo>
                        <a:cubicBezTo>
                          <a:pt x="233" y="1"/>
                          <a:pt x="231" y="1"/>
                          <a:pt x="229" y="1"/>
                        </a:cubicBezTo>
                        <a:cubicBezTo>
                          <a:pt x="229" y="1"/>
                          <a:pt x="229" y="1"/>
                          <a:pt x="229" y="1"/>
                        </a:cubicBezTo>
                        <a:cubicBezTo>
                          <a:pt x="229" y="1"/>
                          <a:pt x="229" y="1"/>
                          <a:pt x="229" y="1"/>
                        </a:cubicBezTo>
                        <a:cubicBezTo>
                          <a:pt x="227" y="1"/>
                          <a:pt x="225" y="2"/>
                          <a:pt x="224" y="2"/>
                        </a:cubicBezTo>
                        <a:cubicBezTo>
                          <a:pt x="222" y="2"/>
                          <a:pt x="221" y="2"/>
                          <a:pt x="220" y="2"/>
                        </a:cubicBezTo>
                        <a:cubicBezTo>
                          <a:pt x="220" y="2"/>
                          <a:pt x="220" y="2"/>
                          <a:pt x="219" y="2"/>
                        </a:cubicBezTo>
                        <a:cubicBezTo>
                          <a:pt x="219" y="2"/>
                          <a:pt x="219" y="2"/>
                          <a:pt x="219" y="2"/>
                        </a:cubicBezTo>
                        <a:cubicBezTo>
                          <a:pt x="219" y="2"/>
                          <a:pt x="219" y="2"/>
                          <a:pt x="218" y="2"/>
                        </a:cubicBezTo>
                        <a:cubicBezTo>
                          <a:pt x="217" y="3"/>
                          <a:pt x="215" y="3"/>
                          <a:pt x="214" y="3"/>
                        </a:cubicBezTo>
                        <a:cubicBezTo>
                          <a:pt x="213" y="3"/>
                          <a:pt x="211" y="3"/>
                          <a:pt x="210" y="4"/>
                        </a:cubicBezTo>
                        <a:cubicBezTo>
                          <a:pt x="210" y="4"/>
                          <a:pt x="210" y="4"/>
                          <a:pt x="210" y="4"/>
                        </a:cubicBezTo>
                        <a:cubicBezTo>
                          <a:pt x="208" y="4"/>
                          <a:pt x="206" y="4"/>
                          <a:pt x="204" y="5"/>
                        </a:cubicBezTo>
                        <a:cubicBezTo>
                          <a:pt x="203" y="5"/>
                          <a:pt x="202" y="5"/>
                          <a:pt x="201" y="5"/>
                        </a:cubicBezTo>
                        <a:cubicBezTo>
                          <a:pt x="201" y="5"/>
                          <a:pt x="201" y="5"/>
                          <a:pt x="201" y="5"/>
                        </a:cubicBezTo>
                        <a:cubicBezTo>
                          <a:pt x="199" y="6"/>
                          <a:pt x="197" y="6"/>
                          <a:pt x="195" y="7"/>
                        </a:cubicBezTo>
                        <a:cubicBezTo>
                          <a:pt x="194" y="7"/>
                          <a:pt x="194" y="7"/>
                          <a:pt x="193" y="7"/>
                        </a:cubicBezTo>
                        <a:cubicBezTo>
                          <a:pt x="193" y="7"/>
                          <a:pt x="193" y="7"/>
                          <a:pt x="193" y="7"/>
                        </a:cubicBezTo>
                        <a:cubicBezTo>
                          <a:pt x="190" y="8"/>
                          <a:pt x="187" y="9"/>
                          <a:pt x="185" y="10"/>
                        </a:cubicBezTo>
                        <a:cubicBezTo>
                          <a:pt x="0" y="65"/>
                          <a:pt x="0" y="65"/>
                          <a:pt x="0" y="65"/>
                        </a:cubicBezTo>
                        <a:cubicBezTo>
                          <a:pt x="2" y="64"/>
                          <a:pt x="5" y="64"/>
                          <a:pt x="7" y="63"/>
                        </a:cubicBezTo>
                        <a:cubicBezTo>
                          <a:pt x="8" y="63"/>
                          <a:pt x="9" y="63"/>
                          <a:pt x="10" y="63"/>
                        </a:cubicBezTo>
                        <a:cubicBezTo>
                          <a:pt x="12" y="62"/>
                          <a:pt x="13" y="62"/>
                          <a:pt x="15" y="61"/>
                        </a:cubicBezTo>
                        <a:cubicBezTo>
                          <a:pt x="16" y="61"/>
                          <a:pt x="17" y="61"/>
                          <a:pt x="19" y="61"/>
                        </a:cubicBezTo>
                        <a:cubicBezTo>
                          <a:pt x="20" y="60"/>
                          <a:pt x="22" y="60"/>
                          <a:pt x="24" y="60"/>
                        </a:cubicBezTo>
                        <a:cubicBezTo>
                          <a:pt x="25" y="60"/>
                          <a:pt x="26" y="60"/>
                          <a:pt x="27" y="59"/>
                        </a:cubicBezTo>
                        <a:cubicBezTo>
                          <a:pt x="29" y="59"/>
                          <a:pt x="30" y="59"/>
                          <a:pt x="32" y="59"/>
                        </a:cubicBezTo>
                        <a:cubicBezTo>
                          <a:pt x="32" y="59"/>
                          <a:pt x="33" y="59"/>
                          <a:pt x="33" y="59"/>
                        </a:cubicBezTo>
                        <a:cubicBezTo>
                          <a:pt x="36" y="58"/>
                          <a:pt x="38" y="58"/>
                          <a:pt x="41" y="58"/>
                        </a:cubicBezTo>
                        <a:cubicBezTo>
                          <a:pt x="41" y="58"/>
                          <a:pt x="41" y="58"/>
                          <a:pt x="42" y="58"/>
                        </a:cubicBezTo>
                        <a:cubicBezTo>
                          <a:pt x="44" y="58"/>
                          <a:pt x="47" y="58"/>
                          <a:pt x="50" y="58"/>
                        </a:cubicBezTo>
                        <a:cubicBezTo>
                          <a:pt x="50" y="58"/>
                          <a:pt x="51" y="58"/>
                          <a:pt x="51" y="58"/>
                        </a:cubicBezTo>
                        <a:cubicBezTo>
                          <a:pt x="54" y="58"/>
                          <a:pt x="57" y="58"/>
                          <a:pt x="60" y="58"/>
                        </a:cubicBezTo>
                        <a:cubicBezTo>
                          <a:pt x="60" y="58"/>
                          <a:pt x="60" y="58"/>
                          <a:pt x="60" y="58"/>
                        </a:cubicBezTo>
                        <a:cubicBezTo>
                          <a:pt x="63" y="58"/>
                          <a:pt x="66" y="59"/>
                          <a:pt x="70" y="59"/>
                        </a:cubicBezTo>
                        <a:cubicBezTo>
                          <a:pt x="70" y="59"/>
                          <a:pt x="70" y="59"/>
                          <a:pt x="70" y="59"/>
                        </a:cubicBezTo>
                        <a:cubicBezTo>
                          <a:pt x="77" y="60"/>
                          <a:pt x="84" y="61"/>
                          <a:pt x="91" y="62"/>
                        </a:cubicBezTo>
                        <a:cubicBezTo>
                          <a:pt x="91" y="62"/>
                          <a:pt x="91" y="62"/>
                          <a:pt x="91" y="62"/>
                        </a:cubicBezTo>
                        <a:cubicBezTo>
                          <a:pt x="91" y="62"/>
                          <a:pt x="91" y="62"/>
                          <a:pt x="91" y="62"/>
                        </a:cubicBezTo>
                        <a:cubicBezTo>
                          <a:pt x="94" y="63"/>
                          <a:pt x="98" y="64"/>
                          <a:pt x="102" y="65"/>
                        </a:cubicBezTo>
                        <a:cubicBezTo>
                          <a:pt x="102" y="65"/>
                          <a:pt x="102" y="65"/>
                          <a:pt x="102" y="65"/>
                        </a:cubicBezTo>
                        <a:cubicBezTo>
                          <a:pt x="106" y="66"/>
                          <a:pt x="109" y="67"/>
                          <a:pt x="113" y="68"/>
                        </a:cubicBezTo>
                        <a:cubicBezTo>
                          <a:pt x="113" y="68"/>
                          <a:pt x="113" y="68"/>
                          <a:pt x="113" y="68"/>
                        </a:cubicBezTo>
                        <a:cubicBezTo>
                          <a:pt x="117" y="69"/>
                          <a:pt x="121" y="70"/>
                          <a:pt x="125" y="72"/>
                        </a:cubicBezTo>
                        <a:cubicBezTo>
                          <a:pt x="125" y="72"/>
                          <a:pt x="125" y="72"/>
                          <a:pt x="125" y="72"/>
                        </a:cubicBezTo>
                        <a:cubicBezTo>
                          <a:pt x="129" y="73"/>
                          <a:pt x="133" y="75"/>
                          <a:pt x="137" y="76"/>
                        </a:cubicBezTo>
                        <a:cubicBezTo>
                          <a:pt x="137" y="76"/>
                          <a:pt x="137" y="76"/>
                          <a:pt x="138" y="76"/>
                        </a:cubicBezTo>
                        <a:cubicBezTo>
                          <a:pt x="142" y="78"/>
                          <a:pt x="146" y="80"/>
                          <a:pt x="150" y="82"/>
                        </a:cubicBezTo>
                        <a:cubicBezTo>
                          <a:pt x="150" y="82"/>
                          <a:pt x="150" y="82"/>
                          <a:pt x="150" y="82"/>
                        </a:cubicBezTo>
                        <a:cubicBezTo>
                          <a:pt x="155" y="84"/>
                          <a:pt x="159" y="86"/>
                          <a:pt x="163" y="88"/>
                        </a:cubicBezTo>
                        <a:cubicBezTo>
                          <a:pt x="168" y="90"/>
                          <a:pt x="173" y="93"/>
                          <a:pt x="178" y="95"/>
                        </a:cubicBezTo>
                        <a:cubicBezTo>
                          <a:pt x="178" y="95"/>
                          <a:pt x="178" y="95"/>
                          <a:pt x="178" y="95"/>
                        </a:cubicBezTo>
                        <a:cubicBezTo>
                          <a:pt x="182" y="98"/>
                          <a:pt x="187" y="100"/>
                          <a:pt x="191" y="103"/>
                        </a:cubicBezTo>
                        <a:cubicBezTo>
                          <a:pt x="191" y="103"/>
                          <a:pt x="191" y="103"/>
                          <a:pt x="192" y="103"/>
                        </a:cubicBezTo>
                        <a:cubicBezTo>
                          <a:pt x="196" y="106"/>
                          <a:pt x="200" y="108"/>
                          <a:pt x="204" y="111"/>
                        </a:cubicBezTo>
                        <a:cubicBezTo>
                          <a:pt x="205" y="111"/>
                          <a:pt x="205" y="111"/>
                          <a:pt x="205" y="112"/>
                        </a:cubicBezTo>
                        <a:cubicBezTo>
                          <a:pt x="209" y="114"/>
                          <a:pt x="213" y="117"/>
                          <a:pt x="218" y="120"/>
                        </a:cubicBezTo>
                        <a:cubicBezTo>
                          <a:pt x="218" y="120"/>
                          <a:pt x="218" y="120"/>
                          <a:pt x="218" y="120"/>
                        </a:cubicBezTo>
                        <a:cubicBezTo>
                          <a:pt x="222" y="123"/>
                          <a:pt x="226" y="126"/>
                          <a:pt x="230" y="129"/>
                        </a:cubicBezTo>
                        <a:cubicBezTo>
                          <a:pt x="230" y="129"/>
                          <a:pt x="230" y="129"/>
                          <a:pt x="230" y="129"/>
                        </a:cubicBezTo>
                        <a:cubicBezTo>
                          <a:pt x="235" y="132"/>
                          <a:pt x="239" y="136"/>
                          <a:pt x="243" y="139"/>
                        </a:cubicBezTo>
                        <a:cubicBezTo>
                          <a:pt x="243" y="139"/>
                          <a:pt x="243" y="139"/>
                          <a:pt x="243" y="139"/>
                        </a:cubicBezTo>
                        <a:cubicBezTo>
                          <a:pt x="247" y="142"/>
                          <a:pt x="251" y="145"/>
                          <a:pt x="254" y="149"/>
                        </a:cubicBezTo>
                        <a:cubicBezTo>
                          <a:pt x="254" y="149"/>
                          <a:pt x="255" y="149"/>
                          <a:pt x="255" y="149"/>
                        </a:cubicBezTo>
                        <a:cubicBezTo>
                          <a:pt x="258" y="152"/>
                          <a:pt x="262" y="156"/>
                          <a:pt x="266" y="159"/>
                        </a:cubicBezTo>
                        <a:cubicBezTo>
                          <a:pt x="266" y="159"/>
                          <a:pt x="266" y="159"/>
                          <a:pt x="266" y="159"/>
                        </a:cubicBezTo>
                        <a:cubicBezTo>
                          <a:pt x="270" y="163"/>
                          <a:pt x="274" y="167"/>
                          <a:pt x="277" y="170"/>
                        </a:cubicBezTo>
                        <a:cubicBezTo>
                          <a:pt x="277" y="170"/>
                          <a:pt x="278" y="170"/>
                          <a:pt x="278" y="170"/>
                        </a:cubicBezTo>
                        <a:cubicBezTo>
                          <a:pt x="281" y="174"/>
                          <a:pt x="285" y="178"/>
                          <a:pt x="288" y="182"/>
                        </a:cubicBezTo>
                        <a:cubicBezTo>
                          <a:pt x="288" y="182"/>
                          <a:pt x="289" y="182"/>
                          <a:pt x="289" y="182"/>
                        </a:cubicBezTo>
                        <a:cubicBezTo>
                          <a:pt x="292" y="186"/>
                          <a:pt x="296" y="190"/>
                          <a:pt x="299" y="193"/>
                        </a:cubicBezTo>
                        <a:cubicBezTo>
                          <a:pt x="299" y="194"/>
                          <a:pt x="299" y="194"/>
                          <a:pt x="300" y="194"/>
                        </a:cubicBezTo>
                        <a:cubicBezTo>
                          <a:pt x="303" y="198"/>
                          <a:pt x="306" y="202"/>
                          <a:pt x="309" y="205"/>
                        </a:cubicBezTo>
                        <a:cubicBezTo>
                          <a:pt x="309" y="206"/>
                          <a:pt x="310" y="206"/>
                          <a:pt x="310" y="206"/>
                        </a:cubicBezTo>
                        <a:cubicBezTo>
                          <a:pt x="313" y="210"/>
                          <a:pt x="316" y="214"/>
                          <a:pt x="319" y="218"/>
                        </a:cubicBezTo>
                        <a:cubicBezTo>
                          <a:pt x="319" y="218"/>
                          <a:pt x="319" y="218"/>
                          <a:pt x="320" y="219"/>
                        </a:cubicBezTo>
                        <a:cubicBezTo>
                          <a:pt x="323" y="223"/>
                          <a:pt x="326" y="227"/>
                          <a:pt x="329" y="231"/>
                        </a:cubicBezTo>
                        <a:cubicBezTo>
                          <a:pt x="329" y="231"/>
                          <a:pt x="329" y="231"/>
                          <a:pt x="329" y="231"/>
                        </a:cubicBezTo>
                        <a:cubicBezTo>
                          <a:pt x="329" y="231"/>
                          <a:pt x="329" y="231"/>
                          <a:pt x="329" y="231"/>
                        </a:cubicBezTo>
                        <a:cubicBezTo>
                          <a:pt x="332" y="235"/>
                          <a:pt x="335" y="239"/>
                          <a:pt x="338" y="244"/>
                        </a:cubicBezTo>
                        <a:cubicBezTo>
                          <a:pt x="338" y="244"/>
                          <a:pt x="338" y="244"/>
                          <a:pt x="339" y="244"/>
                        </a:cubicBezTo>
                        <a:cubicBezTo>
                          <a:pt x="341" y="248"/>
                          <a:pt x="344" y="253"/>
                          <a:pt x="347" y="257"/>
                        </a:cubicBezTo>
                        <a:cubicBezTo>
                          <a:pt x="347" y="257"/>
                          <a:pt x="347" y="257"/>
                          <a:pt x="348" y="258"/>
                        </a:cubicBezTo>
                        <a:cubicBezTo>
                          <a:pt x="350" y="262"/>
                          <a:pt x="353" y="266"/>
                          <a:pt x="356" y="270"/>
                        </a:cubicBezTo>
                        <a:cubicBezTo>
                          <a:pt x="356" y="271"/>
                          <a:pt x="356" y="271"/>
                          <a:pt x="356" y="272"/>
                        </a:cubicBezTo>
                        <a:cubicBezTo>
                          <a:pt x="359" y="276"/>
                          <a:pt x="362" y="280"/>
                          <a:pt x="364" y="284"/>
                        </a:cubicBezTo>
                        <a:cubicBezTo>
                          <a:pt x="364" y="285"/>
                          <a:pt x="365" y="285"/>
                          <a:pt x="365" y="285"/>
                        </a:cubicBezTo>
                        <a:cubicBezTo>
                          <a:pt x="367" y="290"/>
                          <a:pt x="370" y="294"/>
                          <a:pt x="372" y="299"/>
                        </a:cubicBezTo>
                        <a:cubicBezTo>
                          <a:pt x="373" y="299"/>
                          <a:pt x="373" y="299"/>
                          <a:pt x="373" y="299"/>
                        </a:cubicBezTo>
                        <a:cubicBezTo>
                          <a:pt x="375" y="304"/>
                          <a:pt x="378" y="308"/>
                          <a:pt x="380" y="313"/>
                        </a:cubicBezTo>
                        <a:cubicBezTo>
                          <a:pt x="380" y="313"/>
                          <a:pt x="381" y="314"/>
                          <a:pt x="381" y="314"/>
                        </a:cubicBezTo>
                        <a:cubicBezTo>
                          <a:pt x="383" y="319"/>
                          <a:pt x="386" y="323"/>
                          <a:pt x="388" y="328"/>
                        </a:cubicBezTo>
                        <a:cubicBezTo>
                          <a:pt x="388" y="328"/>
                          <a:pt x="388" y="328"/>
                          <a:pt x="389" y="329"/>
                        </a:cubicBezTo>
                        <a:cubicBezTo>
                          <a:pt x="391" y="333"/>
                          <a:pt x="393" y="337"/>
                          <a:pt x="395" y="342"/>
                        </a:cubicBezTo>
                        <a:cubicBezTo>
                          <a:pt x="396" y="342"/>
                          <a:pt x="396" y="343"/>
                          <a:pt x="396" y="344"/>
                        </a:cubicBezTo>
                        <a:cubicBezTo>
                          <a:pt x="398" y="348"/>
                          <a:pt x="400" y="352"/>
                          <a:pt x="403" y="357"/>
                        </a:cubicBezTo>
                        <a:cubicBezTo>
                          <a:pt x="403" y="357"/>
                          <a:pt x="403" y="358"/>
                          <a:pt x="403" y="358"/>
                        </a:cubicBezTo>
                        <a:cubicBezTo>
                          <a:pt x="405" y="362"/>
                          <a:pt x="407" y="367"/>
                          <a:pt x="409" y="371"/>
                        </a:cubicBezTo>
                        <a:cubicBezTo>
                          <a:pt x="410" y="372"/>
                          <a:pt x="410" y="373"/>
                          <a:pt x="410" y="374"/>
                        </a:cubicBezTo>
                        <a:cubicBezTo>
                          <a:pt x="415" y="383"/>
                          <a:pt x="419" y="392"/>
                          <a:pt x="423" y="401"/>
                        </a:cubicBezTo>
                        <a:cubicBezTo>
                          <a:pt x="423" y="402"/>
                          <a:pt x="424" y="403"/>
                          <a:pt x="424" y="404"/>
                        </a:cubicBezTo>
                        <a:cubicBezTo>
                          <a:pt x="428" y="413"/>
                          <a:pt x="432" y="422"/>
                          <a:pt x="435" y="430"/>
                        </a:cubicBezTo>
                        <a:cubicBezTo>
                          <a:pt x="436" y="432"/>
                          <a:pt x="437" y="434"/>
                          <a:pt x="438" y="436"/>
                        </a:cubicBezTo>
                        <a:cubicBezTo>
                          <a:pt x="442" y="445"/>
                          <a:pt x="445" y="454"/>
                          <a:pt x="449" y="463"/>
                        </a:cubicBezTo>
                        <a:cubicBezTo>
                          <a:pt x="450" y="465"/>
                          <a:pt x="450" y="467"/>
                          <a:pt x="451" y="468"/>
                        </a:cubicBezTo>
                        <a:cubicBezTo>
                          <a:pt x="455" y="478"/>
                          <a:pt x="458" y="487"/>
                          <a:pt x="462" y="496"/>
                        </a:cubicBezTo>
                        <a:cubicBezTo>
                          <a:pt x="464" y="502"/>
                          <a:pt x="467" y="508"/>
                          <a:pt x="469" y="514"/>
                        </a:cubicBezTo>
                        <a:cubicBezTo>
                          <a:pt x="469" y="514"/>
                          <a:pt x="469" y="514"/>
                          <a:pt x="470" y="515"/>
                        </a:cubicBezTo>
                        <a:cubicBezTo>
                          <a:pt x="470" y="515"/>
                          <a:pt x="470" y="516"/>
                          <a:pt x="470" y="516"/>
                        </a:cubicBezTo>
                        <a:cubicBezTo>
                          <a:pt x="472" y="521"/>
                          <a:pt x="474" y="525"/>
                          <a:pt x="476" y="530"/>
                        </a:cubicBezTo>
                        <a:cubicBezTo>
                          <a:pt x="476" y="531"/>
                          <a:pt x="477" y="532"/>
                          <a:pt x="477" y="533"/>
                        </a:cubicBezTo>
                        <a:cubicBezTo>
                          <a:pt x="478" y="535"/>
                          <a:pt x="478" y="536"/>
                          <a:pt x="479" y="537"/>
                        </a:cubicBezTo>
                        <a:cubicBezTo>
                          <a:pt x="480" y="541"/>
                          <a:pt x="482" y="544"/>
                          <a:pt x="483" y="548"/>
                        </a:cubicBezTo>
                        <a:cubicBezTo>
                          <a:pt x="484" y="549"/>
                          <a:pt x="484" y="551"/>
                          <a:pt x="485" y="552"/>
                        </a:cubicBezTo>
                        <a:cubicBezTo>
                          <a:pt x="485" y="553"/>
                          <a:pt x="486" y="554"/>
                          <a:pt x="486" y="555"/>
                        </a:cubicBezTo>
                        <a:cubicBezTo>
                          <a:pt x="488" y="559"/>
                          <a:pt x="490" y="564"/>
                          <a:pt x="492" y="568"/>
                        </a:cubicBezTo>
                        <a:cubicBezTo>
                          <a:pt x="492" y="569"/>
                          <a:pt x="493" y="570"/>
                          <a:pt x="493" y="572"/>
                        </a:cubicBezTo>
                        <a:cubicBezTo>
                          <a:pt x="493" y="572"/>
                          <a:pt x="493" y="572"/>
                          <a:pt x="494" y="573"/>
                        </a:cubicBezTo>
                        <a:cubicBezTo>
                          <a:pt x="494" y="575"/>
                          <a:pt x="495" y="577"/>
                          <a:pt x="496" y="579"/>
                        </a:cubicBezTo>
                        <a:cubicBezTo>
                          <a:pt x="497" y="581"/>
                          <a:pt x="498" y="583"/>
                          <a:pt x="499" y="585"/>
                        </a:cubicBezTo>
                        <a:cubicBezTo>
                          <a:pt x="499" y="586"/>
                          <a:pt x="500" y="587"/>
                          <a:pt x="500" y="588"/>
                        </a:cubicBezTo>
                        <a:cubicBezTo>
                          <a:pt x="501" y="590"/>
                          <a:pt x="502" y="592"/>
                          <a:pt x="503" y="594"/>
                        </a:cubicBezTo>
                        <a:cubicBezTo>
                          <a:pt x="504" y="596"/>
                          <a:pt x="504" y="598"/>
                          <a:pt x="505" y="599"/>
                        </a:cubicBezTo>
                        <a:cubicBezTo>
                          <a:pt x="505" y="600"/>
                          <a:pt x="506" y="601"/>
                          <a:pt x="507" y="603"/>
                        </a:cubicBezTo>
                        <a:cubicBezTo>
                          <a:pt x="508" y="605"/>
                          <a:pt x="509" y="607"/>
                          <a:pt x="510" y="609"/>
                        </a:cubicBezTo>
                        <a:cubicBezTo>
                          <a:pt x="510" y="611"/>
                          <a:pt x="511" y="612"/>
                          <a:pt x="511" y="613"/>
                        </a:cubicBezTo>
                        <a:cubicBezTo>
                          <a:pt x="512" y="615"/>
                          <a:pt x="513" y="616"/>
                          <a:pt x="513" y="618"/>
                        </a:cubicBezTo>
                        <a:cubicBezTo>
                          <a:pt x="514" y="619"/>
                          <a:pt x="515" y="621"/>
                          <a:pt x="515" y="622"/>
                        </a:cubicBezTo>
                        <a:cubicBezTo>
                          <a:pt x="516" y="623"/>
                          <a:pt x="516" y="624"/>
                          <a:pt x="517" y="625"/>
                        </a:cubicBezTo>
                        <a:cubicBezTo>
                          <a:pt x="517" y="626"/>
                          <a:pt x="517" y="626"/>
                          <a:pt x="518" y="627"/>
                        </a:cubicBezTo>
                        <a:cubicBezTo>
                          <a:pt x="519" y="630"/>
                          <a:pt x="520" y="632"/>
                          <a:pt x="521" y="635"/>
                        </a:cubicBezTo>
                        <a:cubicBezTo>
                          <a:pt x="522" y="636"/>
                          <a:pt x="522" y="636"/>
                          <a:pt x="522" y="637"/>
                        </a:cubicBezTo>
                        <a:cubicBezTo>
                          <a:pt x="523" y="638"/>
                          <a:pt x="523" y="639"/>
                          <a:pt x="524" y="640"/>
                        </a:cubicBezTo>
                        <a:cubicBezTo>
                          <a:pt x="524" y="641"/>
                          <a:pt x="525" y="642"/>
                          <a:pt x="525" y="643"/>
                        </a:cubicBezTo>
                        <a:cubicBezTo>
                          <a:pt x="527" y="646"/>
                          <a:pt x="528" y="649"/>
                          <a:pt x="529" y="651"/>
                        </a:cubicBezTo>
                        <a:cubicBezTo>
                          <a:pt x="530" y="652"/>
                          <a:pt x="530" y="653"/>
                          <a:pt x="530" y="654"/>
                        </a:cubicBezTo>
                        <a:cubicBezTo>
                          <a:pt x="531" y="654"/>
                          <a:pt x="531" y="655"/>
                          <a:pt x="532" y="656"/>
                        </a:cubicBezTo>
                        <a:cubicBezTo>
                          <a:pt x="532" y="657"/>
                          <a:pt x="533" y="658"/>
                          <a:pt x="533" y="660"/>
                        </a:cubicBezTo>
                        <a:cubicBezTo>
                          <a:pt x="533" y="660"/>
                          <a:pt x="533" y="660"/>
                          <a:pt x="533" y="660"/>
                        </a:cubicBezTo>
                        <a:cubicBezTo>
                          <a:pt x="533" y="660"/>
                          <a:pt x="533" y="660"/>
                          <a:pt x="533" y="660"/>
                        </a:cubicBezTo>
                        <a:cubicBezTo>
                          <a:pt x="533" y="660"/>
                          <a:pt x="533" y="660"/>
                          <a:pt x="533" y="660"/>
                        </a:cubicBezTo>
                        <a:cubicBezTo>
                          <a:pt x="534" y="662"/>
                          <a:pt x="535" y="664"/>
                          <a:pt x="536" y="666"/>
                        </a:cubicBezTo>
                        <a:cubicBezTo>
                          <a:pt x="537" y="667"/>
                          <a:pt x="538" y="669"/>
                          <a:pt x="539" y="670"/>
                        </a:cubicBezTo>
                        <a:cubicBezTo>
                          <a:pt x="539" y="671"/>
                          <a:pt x="539" y="671"/>
                          <a:pt x="539" y="672"/>
                        </a:cubicBezTo>
                        <a:cubicBezTo>
                          <a:pt x="540" y="672"/>
                          <a:pt x="540" y="672"/>
                          <a:pt x="540" y="672"/>
                        </a:cubicBezTo>
                        <a:cubicBezTo>
                          <a:pt x="541" y="675"/>
                          <a:pt x="542" y="677"/>
                          <a:pt x="543" y="679"/>
                        </a:cubicBezTo>
                        <a:cubicBezTo>
                          <a:pt x="544" y="681"/>
                          <a:pt x="545" y="683"/>
                          <a:pt x="547" y="685"/>
                        </a:cubicBezTo>
                        <a:cubicBezTo>
                          <a:pt x="547" y="686"/>
                          <a:pt x="547" y="687"/>
                          <a:pt x="548" y="687"/>
                        </a:cubicBezTo>
                        <a:cubicBezTo>
                          <a:pt x="548" y="688"/>
                          <a:pt x="548" y="688"/>
                          <a:pt x="548" y="688"/>
                        </a:cubicBezTo>
                        <a:cubicBezTo>
                          <a:pt x="548" y="689"/>
                          <a:pt x="549" y="690"/>
                          <a:pt x="550" y="691"/>
                        </a:cubicBezTo>
                        <a:cubicBezTo>
                          <a:pt x="551" y="693"/>
                          <a:pt x="552" y="695"/>
                          <a:pt x="553" y="697"/>
                        </a:cubicBezTo>
                        <a:cubicBezTo>
                          <a:pt x="554" y="699"/>
                          <a:pt x="555" y="701"/>
                          <a:pt x="556" y="703"/>
                        </a:cubicBezTo>
                        <a:cubicBezTo>
                          <a:pt x="556" y="703"/>
                          <a:pt x="556" y="704"/>
                          <a:pt x="557" y="704"/>
                        </a:cubicBezTo>
                        <a:cubicBezTo>
                          <a:pt x="557" y="704"/>
                          <a:pt x="557" y="704"/>
                          <a:pt x="557" y="704"/>
                        </a:cubicBezTo>
                        <a:cubicBezTo>
                          <a:pt x="557" y="706"/>
                          <a:pt x="558" y="707"/>
                          <a:pt x="559" y="708"/>
                        </a:cubicBezTo>
                        <a:cubicBezTo>
                          <a:pt x="560" y="710"/>
                          <a:pt x="561" y="712"/>
                          <a:pt x="562" y="714"/>
                        </a:cubicBezTo>
                        <a:cubicBezTo>
                          <a:pt x="563" y="716"/>
                          <a:pt x="564" y="717"/>
                          <a:pt x="565" y="719"/>
                        </a:cubicBezTo>
                        <a:cubicBezTo>
                          <a:pt x="565" y="720"/>
                          <a:pt x="566" y="720"/>
                          <a:pt x="566" y="721"/>
                        </a:cubicBezTo>
                        <a:cubicBezTo>
                          <a:pt x="566" y="721"/>
                          <a:pt x="566" y="721"/>
                          <a:pt x="566" y="721"/>
                        </a:cubicBezTo>
                        <a:cubicBezTo>
                          <a:pt x="567" y="722"/>
                          <a:pt x="567" y="723"/>
                          <a:pt x="568" y="724"/>
                        </a:cubicBezTo>
                        <a:cubicBezTo>
                          <a:pt x="569" y="726"/>
                          <a:pt x="570" y="728"/>
                          <a:pt x="571" y="730"/>
                        </a:cubicBezTo>
                        <a:cubicBezTo>
                          <a:pt x="572" y="732"/>
                          <a:pt x="573" y="733"/>
                          <a:pt x="574" y="735"/>
                        </a:cubicBezTo>
                        <a:cubicBezTo>
                          <a:pt x="575" y="736"/>
                          <a:pt x="575" y="736"/>
                          <a:pt x="576" y="737"/>
                        </a:cubicBezTo>
                        <a:cubicBezTo>
                          <a:pt x="576" y="737"/>
                          <a:pt x="576" y="737"/>
                          <a:pt x="576" y="738"/>
                        </a:cubicBezTo>
                        <a:cubicBezTo>
                          <a:pt x="577" y="738"/>
                          <a:pt x="577" y="739"/>
                          <a:pt x="578" y="740"/>
                        </a:cubicBezTo>
                        <a:cubicBezTo>
                          <a:pt x="579" y="742"/>
                          <a:pt x="580" y="744"/>
                          <a:pt x="581" y="746"/>
                        </a:cubicBezTo>
                        <a:cubicBezTo>
                          <a:pt x="582" y="747"/>
                          <a:pt x="583" y="749"/>
                          <a:pt x="584" y="751"/>
                        </a:cubicBezTo>
                        <a:cubicBezTo>
                          <a:pt x="585" y="752"/>
                          <a:pt x="585" y="753"/>
                          <a:pt x="586" y="754"/>
                        </a:cubicBezTo>
                        <a:cubicBezTo>
                          <a:pt x="586" y="754"/>
                          <a:pt x="586" y="754"/>
                          <a:pt x="586" y="754"/>
                        </a:cubicBezTo>
                        <a:cubicBezTo>
                          <a:pt x="586" y="754"/>
                          <a:pt x="586" y="754"/>
                          <a:pt x="586" y="754"/>
                        </a:cubicBezTo>
                        <a:cubicBezTo>
                          <a:pt x="587" y="755"/>
                          <a:pt x="587" y="755"/>
                          <a:pt x="587" y="756"/>
                        </a:cubicBezTo>
                        <a:cubicBezTo>
                          <a:pt x="589" y="758"/>
                          <a:pt x="590" y="760"/>
                          <a:pt x="591" y="761"/>
                        </a:cubicBezTo>
                        <a:cubicBezTo>
                          <a:pt x="591" y="762"/>
                          <a:pt x="591" y="762"/>
                          <a:pt x="591" y="762"/>
                        </a:cubicBezTo>
                        <a:cubicBezTo>
                          <a:pt x="592" y="762"/>
                          <a:pt x="592" y="763"/>
                          <a:pt x="592" y="763"/>
                        </a:cubicBezTo>
                        <a:cubicBezTo>
                          <a:pt x="593" y="764"/>
                          <a:pt x="593" y="765"/>
                          <a:pt x="594" y="767"/>
                        </a:cubicBezTo>
                        <a:cubicBezTo>
                          <a:pt x="595" y="768"/>
                          <a:pt x="596" y="769"/>
                          <a:pt x="597" y="770"/>
                        </a:cubicBezTo>
                        <a:cubicBezTo>
                          <a:pt x="597" y="771"/>
                          <a:pt x="597" y="771"/>
                          <a:pt x="597" y="771"/>
                        </a:cubicBezTo>
                        <a:cubicBezTo>
                          <a:pt x="597" y="771"/>
                          <a:pt x="598" y="772"/>
                          <a:pt x="598" y="772"/>
                        </a:cubicBezTo>
                        <a:cubicBezTo>
                          <a:pt x="599" y="774"/>
                          <a:pt x="600" y="776"/>
                          <a:pt x="601" y="777"/>
                        </a:cubicBezTo>
                        <a:cubicBezTo>
                          <a:pt x="602" y="778"/>
                          <a:pt x="602" y="778"/>
                          <a:pt x="602" y="779"/>
                        </a:cubicBezTo>
                        <a:cubicBezTo>
                          <a:pt x="603" y="779"/>
                          <a:pt x="603" y="780"/>
                          <a:pt x="603" y="780"/>
                        </a:cubicBezTo>
                        <a:cubicBezTo>
                          <a:pt x="604" y="781"/>
                          <a:pt x="604" y="782"/>
                          <a:pt x="605" y="783"/>
                        </a:cubicBezTo>
                        <a:cubicBezTo>
                          <a:pt x="606" y="784"/>
                          <a:pt x="607" y="786"/>
                          <a:pt x="609" y="788"/>
                        </a:cubicBezTo>
                        <a:cubicBezTo>
                          <a:pt x="609" y="788"/>
                          <a:pt x="609" y="788"/>
                          <a:pt x="609" y="788"/>
                        </a:cubicBezTo>
                        <a:cubicBezTo>
                          <a:pt x="609" y="788"/>
                          <a:pt x="609" y="788"/>
                          <a:pt x="609" y="788"/>
                        </a:cubicBezTo>
                        <a:cubicBezTo>
                          <a:pt x="610" y="790"/>
                          <a:pt x="611" y="792"/>
                          <a:pt x="612" y="793"/>
                        </a:cubicBezTo>
                        <a:cubicBezTo>
                          <a:pt x="613" y="794"/>
                          <a:pt x="614" y="795"/>
                          <a:pt x="614" y="796"/>
                        </a:cubicBezTo>
                        <a:cubicBezTo>
                          <a:pt x="615" y="796"/>
                          <a:pt x="615" y="797"/>
                          <a:pt x="615" y="797"/>
                        </a:cubicBezTo>
                        <a:cubicBezTo>
                          <a:pt x="616" y="798"/>
                          <a:pt x="616" y="798"/>
                          <a:pt x="616" y="799"/>
                        </a:cubicBezTo>
                        <a:cubicBezTo>
                          <a:pt x="618" y="801"/>
                          <a:pt x="619" y="802"/>
                          <a:pt x="620" y="804"/>
                        </a:cubicBezTo>
                        <a:cubicBezTo>
                          <a:pt x="621" y="806"/>
                          <a:pt x="623" y="808"/>
                          <a:pt x="624" y="810"/>
                        </a:cubicBezTo>
                        <a:cubicBezTo>
                          <a:pt x="625" y="811"/>
                          <a:pt x="627" y="813"/>
                          <a:pt x="628" y="815"/>
                        </a:cubicBezTo>
                        <a:cubicBezTo>
                          <a:pt x="629" y="817"/>
                          <a:pt x="631" y="819"/>
                          <a:pt x="632" y="820"/>
                        </a:cubicBezTo>
                        <a:cubicBezTo>
                          <a:pt x="633" y="821"/>
                          <a:pt x="633" y="822"/>
                          <a:pt x="634" y="823"/>
                        </a:cubicBezTo>
                        <a:cubicBezTo>
                          <a:pt x="634" y="823"/>
                          <a:pt x="634" y="823"/>
                          <a:pt x="634" y="823"/>
                        </a:cubicBezTo>
                        <a:cubicBezTo>
                          <a:pt x="635" y="824"/>
                          <a:pt x="635" y="825"/>
                          <a:pt x="636" y="826"/>
                        </a:cubicBezTo>
                        <a:cubicBezTo>
                          <a:pt x="638" y="827"/>
                          <a:pt x="639" y="829"/>
                          <a:pt x="640" y="831"/>
                        </a:cubicBezTo>
                        <a:cubicBezTo>
                          <a:pt x="640" y="831"/>
                          <a:pt x="641" y="831"/>
                          <a:pt x="641" y="832"/>
                        </a:cubicBezTo>
                        <a:cubicBezTo>
                          <a:pt x="641" y="832"/>
                          <a:pt x="641" y="832"/>
                          <a:pt x="641" y="832"/>
                        </a:cubicBezTo>
                        <a:cubicBezTo>
                          <a:pt x="642" y="833"/>
                          <a:pt x="643" y="835"/>
                          <a:pt x="645" y="836"/>
                        </a:cubicBezTo>
                        <a:cubicBezTo>
                          <a:pt x="646" y="838"/>
                          <a:pt x="647" y="840"/>
                          <a:pt x="649" y="842"/>
                        </a:cubicBezTo>
                        <a:cubicBezTo>
                          <a:pt x="650" y="843"/>
                          <a:pt x="651" y="845"/>
                          <a:pt x="653" y="847"/>
                        </a:cubicBezTo>
                        <a:cubicBezTo>
                          <a:pt x="653" y="847"/>
                          <a:pt x="654" y="848"/>
                          <a:pt x="655" y="849"/>
                        </a:cubicBezTo>
                        <a:cubicBezTo>
                          <a:pt x="655" y="849"/>
                          <a:pt x="655" y="849"/>
                          <a:pt x="655" y="850"/>
                        </a:cubicBezTo>
                        <a:cubicBezTo>
                          <a:pt x="656" y="850"/>
                          <a:pt x="656" y="851"/>
                          <a:pt x="657" y="852"/>
                        </a:cubicBezTo>
                        <a:cubicBezTo>
                          <a:pt x="658" y="853"/>
                          <a:pt x="660" y="855"/>
                          <a:pt x="661" y="857"/>
                        </a:cubicBezTo>
                        <a:cubicBezTo>
                          <a:pt x="661" y="857"/>
                          <a:pt x="662" y="858"/>
                          <a:pt x="662" y="858"/>
                        </a:cubicBezTo>
                        <a:cubicBezTo>
                          <a:pt x="662" y="858"/>
                          <a:pt x="662" y="858"/>
                          <a:pt x="663" y="859"/>
                        </a:cubicBezTo>
                        <a:cubicBezTo>
                          <a:pt x="663" y="860"/>
                          <a:pt x="664" y="861"/>
                          <a:pt x="665" y="862"/>
                        </a:cubicBezTo>
                        <a:cubicBezTo>
                          <a:pt x="667" y="863"/>
                          <a:pt x="668" y="865"/>
                          <a:pt x="669" y="867"/>
                        </a:cubicBezTo>
                        <a:cubicBezTo>
                          <a:pt x="669" y="867"/>
                          <a:pt x="669" y="867"/>
                          <a:pt x="669" y="867"/>
                        </a:cubicBezTo>
                        <a:cubicBezTo>
                          <a:pt x="670" y="867"/>
                          <a:pt x="670" y="867"/>
                          <a:pt x="670" y="868"/>
                        </a:cubicBezTo>
                        <a:cubicBezTo>
                          <a:pt x="671" y="869"/>
                          <a:pt x="673" y="870"/>
                          <a:pt x="674" y="872"/>
                        </a:cubicBezTo>
                        <a:cubicBezTo>
                          <a:pt x="675" y="873"/>
                          <a:pt x="676" y="875"/>
                          <a:pt x="678" y="876"/>
                        </a:cubicBezTo>
                        <a:cubicBezTo>
                          <a:pt x="679" y="878"/>
                          <a:pt x="681" y="880"/>
                          <a:pt x="682" y="881"/>
                        </a:cubicBezTo>
                        <a:cubicBezTo>
                          <a:pt x="683" y="882"/>
                          <a:pt x="684" y="883"/>
                          <a:pt x="685" y="885"/>
                        </a:cubicBezTo>
                        <a:cubicBezTo>
                          <a:pt x="685" y="885"/>
                          <a:pt x="685" y="885"/>
                          <a:pt x="686" y="885"/>
                        </a:cubicBezTo>
                        <a:cubicBezTo>
                          <a:pt x="686" y="885"/>
                          <a:pt x="686" y="886"/>
                          <a:pt x="686" y="886"/>
                        </a:cubicBezTo>
                        <a:cubicBezTo>
                          <a:pt x="688" y="888"/>
                          <a:pt x="689" y="889"/>
                          <a:pt x="691" y="891"/>
                        </a:cubicBezTo>
                        <a:cubicBezTo>
                          <a:pt x="691" y="892"/>
                          <a:pt x="692" y="892"/>
                          <a:pt x="693" y="893"/>
                        </a:cubicBezTo>
                        <a:cubicBezTo>
                          <a:pt x="693" y="893"/>
                          <a:pt x="693" y="894"/>
                          <a:pt x="694" y="894"/>
                        </a:cubicBezTo>
                        <a:cubicBezTo>
                          <a:pt x="694" y="894"/>
                          <a:pt x="694" y="894"/>
                          <a:pt x="694" y="895"/>
                        </a:cubicBezTo>
                        <a:cubicBezTo>
                          <a:pt x="694" y="895"/>
                          <a:pt x="695" y="895"/>
                          <a:pt x="695" y="896"/>
                        </a:cubicBezTo>
                        <a:cubicBezTo>
                          <a:pt x="697" y="897"/>
                          <a:pt x="698" y="899"/>
                          <a:pt x="699" y="900"/>
                        </a:cubicBezTo>
                        <a:cubicBezTo>
                          <a:pt x="700" y="901"/>
                          <a:pt x="701" y="902"/>
                          <a:pt x="702" y="903"/>
                        </a:cubicBezTo>
                        <a:cubicBezTo>
                          <a:pt x="702" y="903"/>
                          <a:pt x="702" y="903"/>
                          <a:pt x="703" y="904"/>
                        </a:cubicBezTo>
                        <a:cubicBezTo>
                          <a:pt x="703" y="904"/>
                          <a:pt x="703" y="904"/>
                          <a:pt x="704" y="905"/>
                        </a:cubicBezTo>
                        <a:cubicBezTo>
                          <a:pt x="705" y="906"/>
                          <a:pt x="706" y="908"/>
                          <a:pt x="708" y="909"/>
                        </a:cubicBezTo>
                        <a:cubicBezTo>
                          <a:pt x="709" y="910"/>
                          <a:pt x="710" y="911"/>
                          <a:pt x="711" y="913"/>
                        </a:cubicBezTo>
                        <a:cubicBezTo>
                          <a:pt x="711" y="913"/>
                          <a:pt x="711" y="913"/>
                          <a:pt x="712" y="913"/>
                        </a:cubicBezTo>
                        <a:cubicBezTo>
                          <a:pt x="712" y="913"/>
                          <a:pt x="712" y="914"/>
                          <a:pt x="712" y="914"/>
                        </a:cubicBezTo>
                        <a:cubicBezTo>
                          <a:pt x="714" y="915"/>
                          <a:pt x="715" y="917"/>
                          <a:pt x="717" y="918"/>
                        </a:cubicBezTo>
                        <a:cubicBezTo>
                          <a:pt x="718" y="920"/>
                          <a:pt x="720" y="921"/>
                          <a:pt x="721" y="923"/>
                        </a:cubicBezTo>
                        <a:cubicBezTo>
                          <a:pt x="723" y="924"/>
                          <a:pt x="724" y="926"/>
                          <a:pt x="726" y="927"/>
                        </a:cubicBezTo>
                        <a:cubicBezTo>
                          <a:pt x="727" y="929"/>
                          <a:pt x="729" y="930"/>
                          <a:pt x="730" y="932"/>
                        </a:cubicBezTo>
                        <a:cubicBezTo>
                          <a:pt x="732" y="933"/>
                          <a:pt x="733" y="935"/>
                          <a:pt x="735" y="936"/>
                        </a:cubicBezTo>
                        <a:cubicBezTo>
                          <a:pt x="736" y="938"/>
                          <a:pt x="738" y="939"/>
                          <a:pt x="739" y="941"/>
                        </a:cubicBezTo>
                        <a:cubicBezTo>
                          <a:pt x="741" y="942"/>
                          <a:pt x="742" y="944"/>
                          <a:pt x="744" y="945"/>
                        </a:cubicBezTo>
                        <a:cubicBezTo>
                          <a:pt x="745" y="947"/>
                          <a:pt x="747" y="948"/>
                          <a:pt x="749" y="950"/>
                        </a:cubicBezTo>
                        <a:cubicBezTo>
                          <a:pt x="749" y="950"/>
                          <a:pt x="749" y="950"/>
                          <a:pt x="749" y="950"/>
                        </a:cubicBezTo>
                        <a:cubicBezTo>
                          <a:pt x="750" y="952"/>
                          <a:pt x="752" y="953"/>
                          <a:pt x="753" y="955"/>
                        </a:cubicBezTo>
                        <a:cubicBezTo>
                          <a:pt x="755" y="956"/>
                          <a:pt x="757" y="958"/>
                          <a:pt x="758" y="959"/>
                        </a:cubicBezTo>
                        <a:cubicBezTo>
                          <a:pt x="760" y="961"/>
                          <a:pt x="761" y="962"/>
                          <a:pt x="763" y="964"/>
                        </a:cubicBezTo>
                        <a:cubicBezTo>
                          <a:pt x="765" y="965"/>
                          <a:pt x="766" y="967"/>
                          <a:pt x="768" y="968"/>
                        </a:cubicBezTo>
                        <a:cubicBezTo>
                          <a:pt x="770" y="970"/>
                          <a:pt x="771" y="971"/>
                          <a:pt x="773" y="973"/>
                        </a:cubicBezTo>
                        <a:cubicBezTo>
                          <a:pt x="775" y="974"/>
                          <a:pt x="777" y="976"/>
                          <a:pt x="778" y="977"/>
                        </a:cubicBezTo>
                        <a:cubicBezTo>
                          <a:pt x="780" y="979"/>
                          <a:pt x="782" y="981"/>
                          <a:pt x="783" y="982"/>
                        </a:cubicBezTo>
                        <a:cubicBezTo>
                          <a:pt x="785" y="984"/>
                          <a:pt x="787" y="985"/>
                          <a:pt x="789" y="987"/>
                        </a:cubicBezTo>
                        <a:cubicBezTo>
                          <a:pt x="791" y="988"/>
                          <a:pt x="792" y="990"/>
                          <a:pt x="794" y="992"/>
                        </a:cubicBezTo>
                        <a:cubicBezTo>
                          <a:pt x="796" y="993"/>
                          <a:pt x="798" y="995"/>
                          <a:pt x="800" y="996"/>
                        </a:cubicBezTo>
                        <a:cubicBezTo>
                          <a:pt x="802" y="998"/>
                          <a:pt x="804" y="1000"/>
                          <a:pt x="805" y="1001"/>
                        </a:cubicBezTo>
                        <a:cubicBezTo>
                          <a:pt x="807" y="1003"/>
                          <a:pt x="809" y="1005"/>
                          <a:pt x="811" y="1006"/>
                        </a:cubicBezTo>
                        <a:cubicBezTo>
                          <a:pt x="811" y="1006"/>
                          <a:pt x="811" y="1006"/>
                          <a:pt x="811" y="1006"/>
                        </a:cubicBezTo>
                        <a:cubicBezTo>
                          <a:pt x="813" y="1008"/>
                          <a:pt x="815" y="1010"/>
                          <a:pt x="817" y="1011"/>
                        </a:cubicBezTo>
                        <a:cubicBezTo>
                          <a:pt x="819" y="1013"/>
                          <a:pt x="821" y="1015"/>
                          <a:pt x="823" y="1016"/>
                        </a:cubicBezTo>
                        <a:cubicBezTo>
                          <a:pt x="825" y="1018"/>
                          <a:pt x="827" y="1020"/>
                          <a:pt x="829" y="1021"/>
                        </a:cubicBezTo>
                        <a:cubicBezTo>
                          <a:pt x="831" y="1023"/>
                          <a:pt x="833" y="1025"/>
                          <a:pt x="836" y="1026"/>
                        </a:cubicBezTo>
                        <a:cubicBezTo>
                          <a:pt x="836" y="1026"/>
                          <a:pt x="836" y="1026"/>
                          <a:pt x="836" y="1026"/>
                        </a:cubicBezTo>
                        <a:cubicBezTo>
                          <a:pt x="836" y="1026"/>
                          <a:pt x="836" y="1026"/>
                          <a:pt x="836" y="1026"/>
                        </a:cubicBezTo>
                        <a:cubicBezTo>
                          <a:pt x="838" y="1028"/>
                          <a:pt x="840" y="1030"/>
                          <a:pt x="842" y="1032"/>
                        </a:cubicBezTo>
                        <a:cubicBezTo>
                          <a:pt x="842" y="1032"/>
                          <a:pt x="843" y="1032"/>
                          <a:pt x="843" y="1033"/>
                        </a:cubicBezTo>
                        <a:cubicBezTo>
                          <a:pt x="843" y="1033"/>
                          <a:pt x="843" y="1033"/>
                          <a:pt x="843" y="1033"/>
                        </a:cubicBezTo>
                        <a:cubicBezTo>
                          <a:pt x="845" y="1034"/>
                          <a:pt x="847" y="1036"/>
                          <a:pt x="849" y="1037"/>
                        </a:cubicBezTo>
                        <a:cubicBezTo>
                          <a:pt x="851" y="1039"/>
                          <a:pt x="853" y="1041"/>
                          <a:pt x="856" y="1043"/>
                        </a:cubicBezTo>
                        <a:cubicBezTo>
                          <a:pt x="856" y="1043"/>
                          <a:pt x="856" y="1043"/>
                          <a:pt x="856" y="1043"/>
                        </a:cubicBezTo>
                        <a:cubicBezTo>
                          <a:pt x="857" y="1043"/>
                          <a:pt x="857" y="1044"/>
                          <a:pt x="857" y="1044"/>
                        </a:cubicBezTo>
                        <a:cubicBezTo>
                          <a:pt x="859" y="1045"/>
                          <a:pt x="861" y="1047"/>
                          <a:pt x="863" y="1048"/>
                        </a:cubicBezTo>
                        <a:cubicBezTo>
                          <a:pt x="863" y="1049"/>
                          <a:pt x="864" y="1049"/>
                          <a:pt x="864" y="1050"/>
                        </a:cubicBezTo>
                        <a:cubicBezTo>
                          <a:pt x="865" y="1050"/>
                          <a:pt x="866" y="1050"/>
                          <a:pt x="866" y="1051"/>
                        </a:cubicBezTo>
                        <a:cubicBezTo>
                          <a:pt x="867" y="1051"/>
                          <a:pt x="868" y="1052"/>
                          <a:pt x="868" y="1052"/>
                        </a:cubicBezTo>
                        <a:cubicBezTo>
                          <a:pt x="869" y="1053"/>
                          <a:pt x="869" y="1053"/>
                          <a:pt x="870" y="1054"/>
                        </a:cubicBezTo>
                        <a:cubicBezTo>
                          <a:pt x="1027" y="834"/>
                          <a:pt x="1027" y="834"/>
                          <a:pt x="1027" y="834"/>
                        </a:cubicBezTo>
                        <a:cubicBezTo>
                          <a:pt x="1023" y="831"/>
                          <a:pt x="1019" y="829"/>
                          <a:pt x="1015" y="8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65" name="Freeform 64"/>
                  <p:cNvSpPr>
                    <a:spLocks/>
                  </p:cNvSpPr>
                  <p:nvPr/>
                </p:nvSpPr>
                <p:spPr bwMode="auto">
                  <a:xfrm>
                    <a:off x="0" y="28575"/>
                    <a:ext cx="6065261" cy="5286643"/>
                  </a:xfrm>
                  <a:custGeom>
                    <a:avLst/>
                    <a:gdLst>
                      <a:gd name="T0" fmla="*/ 15 w 1617"/>
                      <a:gd name="T1" fmla="*/ 14 h 1411"/>
                      <a:gd name="T2" fmla="*/ 40 w 1617"/>
                      <a:gd name="T3" fmla="*/ 75 h 1411"/>
                      <a:gd name="T4" fmla="*/ 63 w 1617"/>
                      <a:gd name="T5" fmla="*/ 152 h 1411"/>
                      <a:gd name="T6" fmla="*/ 90 w 1617"/>
                      <a:gd name="T7" fmla="*/ 219 h 1411"/>
                      <a:gd name="T8" fmla="*/ 122 w 1617"/>
                      <a:gd name="T9" fmla="*/ 248 h 1411"/>
                      <a:gd name="T10" fmla="*/ 145 w 1617"/>
                      <a:gd name="T11" fmla="*/ 239 h 1411"/>
                      <a:gd name="T12" fmla="*/ 158 w 1617"/>
                      <a:gd name="T13" fmla="*/ 217 h 1411"/>
                      <a:gd name="T14" fmla="*/ 166 w 1617"/>
                      <a:gd name="T15" fmla="*/ 199 h 1411"/>
                      <a:gd name="T16" fmla="*/ 174 w 1617"/>
                      <a:gd name="T17" fmla="*/ 179 h 1411"/>
                      <a:gd name="T18" fmla="*/ 183 w 1617"/>
                      <a:gd name="T19" fmla="*/ 160 h 1411"/>
                      <a:gd name="T20" fmla="*/ 199 w 1617"/>
                      <a:gd name="T21" fmla="*/ 133 h 1411"/>
                      <a:gd name="T22" fmla="*/ 230 w 1617"/>
                      <a:gd name="T23" fmla="*/ 116 h 1411"/>
                      <a:gd name="T24" fmla="*/ 282 w 1617"/>
                      <a:gd name="T25" fmla="*/ 148 h 1411"/>
                      <a:gd name="T26" fmla="*/ 330 w 1617"/>
                      <a:gd name="T27" fmla="*/ 244 h 1411"/>
                      <a:gd name="T28" fmla="*/ 369 w 1617"/>
                      <a:gd name="T29" fmla="*/ 363 h 1411"/>
                      <a:gd name="T30" fmla="*/ 422 w 1617"/>
                      <a:gd name="T31" fmla="*/ 473 h 1411"/>
                      <a:gd name="T32" fmla="*/ 497 w 1617"/>
                      <a:gd name="T33" fmla="*/ 536 h 1411"/>
                      <a:gd name="T34" fmla="*/ 557 w 1617"/>
                      <a:gd name="T35" fmla="*/ 540 h 1411"/>
                      <a:gd name="T36" fmla="*/ 598 w 1617"/>
                      <a:gd name="T37" fmla="*/ 519 h 1411"/>
                      <a:gd name="T38" fmla="*/ 625 w 1617"/>
                      <a:gd name="T39" fmla="*/ 499 h 1411"/>
                      <a:gd name="T40" fmla="*/ 653 w 1617"/>
                      <a:gd name="T41" fmla="*/ 477 h 1411"/>
                      <a:gd name="T42" fmla="*/ 683 w 1617"/>
                      <a:gd name="T43" fmla="*/ 454 h 1411"/>
                      <a:gd name="T44" fmla="*/ 739 w 1617"/>
                      <a:gd name="T45" fmla="*/ 425 h 1411"/>
                      <a:gd name="T46" fmla="*/ 841 w 1617"/>
                      <a:gd name="T47" fmla="*/ 420 h 1411"/>
                      <a:gd name="T48" fmla="*/ 1013 w 1617"/>
                      <a:gd name="T49" fmla="*/ 516 h 1411"/>
                      <a:gd name="T50" fmla="*/ 1157 w 1617"/>
                      <a:gd name="T51" fmla="*/ 729 h 1411"/>
                      <a:gd name="T52" fmla="*/ 1262 w 1617"/>
                      <a:gd name="T53" fmla="*/ 979 h 1411"/>
                      <a:gd name="T54" fmla="*/ 1441 w 1617"/>
                      <a:gd name="T55" fmla="*/ 1251 h 1411"/>
                      <a:gd name="T56" fmla="*/ 1437 w 1617"/>
                      <a:gd name="T57" fmla="*/ 1252 h 1411"/>
                      <a:gd name="T58" fmla="*/ 1256 w 1617"/>
                      <a:gd name="T59" fmla="*/ 980 h 1411"/>
                      <a:gd name="T60" fmla="*/ 1151 w 1617"/>
                      <a:gd name="T61" fmla="*/ 731 h 1411"/>
                      <a:gd name="T62" fmla="*/ 1010 w 1617"/>
                      <a:gd name="T63" fmla="*/ 521 h 1411"/>
                      <a:gd name="T64" fmla="*/ 842 w 1617"/>
                      <a:gd name="T65" fmla="*/ 426 h 1411"/>
                      <a:gd name="T66" fmla="*/ 741 w 1617"/>
                      <a:gd name="T67" fmla="*/ 430 h 1411"/>
                      <a:gd name="T68" fmla="*/ 685 w 1617"/>
                      <a:gd name="T69" fmla="*/ 459 h 1411"/>
                      <a:gd name="T70" fmla="*/ 655 w 1617"/>
                      <a:gd name="T71" fmla="*/ 481 h 1411"/>
                      <a:gd name="T72" fmla="*/ 627 w 1617"/>
                      <a:gd name="T73" fmla="*/ 504 h 1411"/>
                      <a:gd name="T74" fmla="*/ 600 w 1617"/>
                      <a:gd name="T75" fmla="*/ 524 h 1411"/>
                      <a:gd name="T76" fmla="*/ 558 w 1617"/>
                      <a:gd name="T77" fmla="*/ 545 h 1411"/>
                      <a:gd name="T78" fmla="*/ 497 w 1617"/>
                      <a:gd name="T79" fmla="*/ 541 h 1411"/>
                      <a:gd name="T80" fmla="*/ 421 w 1617"/>
                      <a:gd name="T81" fmla="*/ 476 h 1411"/>
                      <a:gd name="T82" fmla="*/ 367 w 1617"/>
                      <a:gd name="T83" fmla="*/ 365 h 1411"/>
                      <a:gd name="T84" fmla="*/ 329 w 1617"/>
                      <a:gd name="T85" fmla="*/ 246 h 1411"/>
                      <a:gd name="T86" fmla="*/ 282 w 1617"/>
                      <a:gd name="T87" fmla="*/ 151 h 1411"/>
                      <a:gd name="T88" fmla="*/ 230 w 1617"/>
                      <a:gd name="T89" fmla="*/ 119 h 1411"/>
                      <a:gd name="T90" fmla="*/ 200 w 1617"/>
                      <a:gd name="T91" fmla="*/ 136 h 1411"/>
                      <a:gd name="T92" fmla="*/ 184 w 1617"/>
                      <a:gd name="T93" fmla="*/ 162 h 1411"/>
                      <a:gd name="T94" fmla="*/ 175 w 1617"/>
                      <a:gd name="T95" fmla="*/ 182 h 1411"/>
                      <a:gd name="T96" fmla="*/ 167 w 1617"/>
                      <a:gd name="T97" fmla="*/ 201 h 1411"/>
                      <a:gd name="T98" fmla="*/ 159 w 1617"/>
                      <a:gd name="T99" fmla="*/ 219 h 1411"/>
                      <a:gd name="T100" fmla="*/ 145 w 1617"/>
                      <a:gd name="T101" fmla="*/ 241 h 1411"/>
                      <a:gd name="T102" fmla="*/ 123 w 1617"/>
                      <a:gd name="T103" fmla="*/ 251 h 1411"/>
                      <a:gd name="T104" fmla="*/ 90 w 1617"/>
                      <a:gd name="T105" fmla="*/ 221 h 1411"/>
                      <a:gd name="T106" fmla="*/ 62 w 1617"/>
                      <a:gd name="T107" fmla="*/ 153 h 1411"/>
                      <a:gd name="T108" fmla="*/ 40 w 1617"/>
                      <a:gd name="T109" fmla="*/ 76 h 1411"/>
                      <a:gd name="T110" fmla="*/ 15 w 1617"/>
                      <a:gd name="T111" fmla="*/ 15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17" h="1411">
                        <a:moveTo>
                          <a:pt x="0" y="0"/>
                        </a:moveTo>
                        <a:cubicBezTo>
                          <a:pt x="5" y="2"/>
                          <a:pt x="10" y="7"/>
                          <a:pt x="15" y="14"/>
                        </a:cubicBezTo>
                        <a:cubicBezTo>
                          <a:pt x="20" y="20"/>
                          <a:pt x="24" y="30"/>
                          <a:pt x="28" y="40"/>
                        </a:cubicBezTo>
                        <a:cubicBezTo>
                          <a:pt x="33" y="50"/>
                          <a:pt x="37" y="62"/>
                          <a:pt x="40" y="75"/>
                        </a:cubicBezTo>
                        <a:cubicBezTo>
                          <a:pt x="44" y="87"/>
                          <a:pt x="48" y="100"/>
                          <a:pt x="51" y="113"/>
                        </a:cubicBezTo>
                        <a:cubicBezTo>
                          <a:pt x="55" y="126"/>
                          <a:pt x="59" y="139"/>
                          <a:pt x="63" y="152"/>
                        </a:cubicBezTo>
                        <a:cubicBezTo>
                          <a:pt x="66" y="165"/>
                          <a:pt x="71" y="177"/>
                          <a:pt x="75" y="188"/>
                        </a:cubicBezTo>
                        <a:cubicBezTo>
                          <a:pt x="80" y="200"/>
                          <a:pt x="84" y="210"/>
                          <a:pt x="90" y="219"/>
                        </a:cubicBezTo>
                        <a:cubicBezTo>
                          <a:pt x="95" y="228"/>
                          <a:pt x="102" y="236"/>
                          <a:pt x="109" y="241"/>
                        </a:cubicBezTo>
                        <a:cubicBezTo>
                          <a:pt x="114" y="245"/>
                          <a:pt x="118" y="247"/>
                          <a:pt x="122" y="248"/>
                        </a:cubicBezTo>
                        <a:cubicBezTo>
                          <a:pt x="127" y="249"/>
                          <a:pt x="131" y="249"/>
                          <a:pt x="134" y="247"/>
                        </a:cubicBezTo>
                        <a:cubicBezTo>
                          <a:pt x="138" y="245"/>
                          <a:pt x="141" y="242"/>
                          <a:pt x="145" y="239"/>
                        </a:cubicBezTo>
                        <a:cubicBezTo>
                          <a:pt x="148" y="235"/>
                          <a:pt x="151" y="230"/>
                          <a:pt x="154" y="225"/>
                        </a:cubicBezTo>
                        <a:cubicBezTo>
                          <a:pt x="155" y="222"/>
                          <a:pt x="157" y="220"/>
                          <a:pt x="158" y="217"/>
                        </a:cubicBezTo>
                        <a:cubicBezTo>
                          <a:pt x="160" y="214"/>
                          <a:pt x="161" y="211"/>
                          <a:pt x="162" y="208"/>
                        </a:cubicBezTo>
                        <a:cubicBezTo>
                          <a:pt x="164" y="205"/>
                          <a:pt x="165" y="202"/>
                          <a:pt x="166" y="199"/>
                        </a:cubicBezTo>
                        <a:cubicBezTo>
                          <a:pt x="168" y="196"/>
                          <a:pt x="169" y="192"/>
                          <a:pt x="170" y="189"/>
                        </a:cubicBezTo>
                        <a:cubicBezTo>
                          <a:pt x="172" y="186"/>
                          <a:pt x="173" y="183"/>
                          <a:pt x="174" y="179"/>
                        </a:cubicBezTo>
                        <a:cubicBezTo>
                          <a:pt x="176" y="176"/>
                          <a:pt x="177" y="173"/>
                          <a:pt x="179" y="169"/>
                        </a:cubicBezTo>
                        <a:cubicBezTo>
                          <a:pt x="180" y="166"/>
                          <a:pt x="182" y="163"/>
                          <a:pt x="183" y="160"/>
                        </a:cubicBezTo>
                        <a:cubicBezTo>
                          <a:pt x="185" y="156"/>
                          <a:pt x="186" y="153"/>
                          <a:pt x="188" y="150"/>
                        </a:cubicBezTo>
                        <a:cubicBezTo>
                          <a:pt x="191" y="144"/>
                          <a:pt x="195" y="138"/>
                          <a:pt x="199" y="133"/>
                        </a:cubicBezTo>
                        <a:cubicBezTo>
                          <a:pt x="204" y="128"/>
                          <a:pt x="208" y="124"/>
                          <a:pt x="213" y="120"/>
                        </a:cubicBezTo>
                        <a:cubicBezTo>
                          <a:pt x="218" y="117"/>
                          <a:pt x="224" y="116"/>
                          <a:pt x="230" y="116"/>
                        </a:cubicBezTo>
                        <a:cubicBezTo>
                          <a:pt x="236" y="115"/>
                          <a:pt x="243" y="117"/>
                          <a:pt x="251" y="121"/>
                        </a:cubicBezTo>
                        <a:cubicBezTo>
                          <a:pt x="263" y="127"/>
                          <a:pt x="273" y="136"/>
                          <a:pt x="282" y="148"/>
                        </a:cubicBezTo>
                        <a:cubicBezTo>
                          <a:pt x="292" y="160"/>
                          <a:pt x="301" y="174"/>
                          <a:pt x="308" y="191"/>
                        </a:cubicBezTo>
                        <a:cubicBezTo>
                          <a:pt x="316" y="207"/>
                          <a:pt x="323" y="225"/>
                          <a:pt x="330" y="244"/>
                        </a:cubicBezTo>
                        <a:cubicBezTo>
                          <a:pt x="337" y="264"/>
                          <a:pt x="343" y="284"/>
                          <a:pt x="349" y="303"/>
                        </a:cubicBezTo>
                        <a:cubicBezTo>
                          <a:pt x="355" y="323"/>
                          <a:pt x="362" y="343"/>
                          <a:pt x="369" y="363"/>
                        </a:cubicBezTo>
                        <a:cubicBezTo>
                          <a:pt x="375" y="383"/>
                          <a:pt x="383" y="402"/>
                          <a:pt x="391" y="420"/>
                        </a:cubicBezTo>
                        <a:cubicBezTo>
                          <a:pt x="400" y="439"/>
                          <a:pt x="410" y="457"/>
                          <a:pt x="422" y="473"/>
                        </a:cubicBezTo>
                        <a:cubicBezTo>
                          <a:pt x="433" y="489"/>
                          <a:pt x="447" y="504"/>
                          <a:pt x="464" y="517"/>
                        </a:cubicBezTo>
                        <a:cubicBezTo>
                          <a:pt x="475" y="526"/>
                          <a:pt x="486" y="532"/>
                          <a:pt x="497" y="536"/>
                        </a:cubicBezTo>
                        <a:cubicBezTo>
                          <a:pt x="508" y="541"/>
                          <a:pt x="518" y="543"/>
                          <a:pt x="528" y="544"/>
                        </a:cubicBezTo>
                        <a:cubicBezTo>
                          <a:pt x="538" y="544"/>
                          <a:pt x="547" y="543"/>
                          <a:pt x="557" y="540"/>
                        </a:cubicBezTo>
                        <a:cubicBezTo>
                          <a:pt x="567" y="537"/>
                          <a:pt x="576" y="533"/>
                          <a:pt x="585" y="528"/>
                        </a:cubicBezTo>
                        <a:cubicBezTo>
                          <a:pt x="590" y="525"/>
                          <a:pt x="594" y="522"/>
                          <a:pt x="598" y="519"/>
                        </a:cubicBezTo>
                        <a:cubicBezTo>
                          <a:pt x="603" y="516"/>
                          <a:pt x="607" y="513"/>
                          <a:pt x="612" y="510"/>
                        </a:cubicBezTo>
                        <a:cubicBezTo>
                          <a:pt x="616" y="507"/>
                          <a:pt x="621" y="503"/>
                          <a:pt x="625" y="499"/>
                        </a:cubicBezTo>
                        <a:cubicBezTo>
                          <a:pt x="630" y="496"/>
                          <a:pt x="634" y="492"/>
                          <a:pt x="639" y="488"/>
                        </a:cubicBezTo>
                        <a:cubicBezTo>
                          <a:pt x="643" y="485"/>
                          <a:pt x="648" y="481"/>
                          <a:pt x="653" y="477"/>
                        </a:cubicBezTo>
                        <a:cubicBezTo>
                          <a:pt x="658" y="473"/>
                          <a:pt x="663" y="469"/>
                          <a:pt x="668" y="465"/>
                        </a:cubicBezTo>
                        <a:cubicBezTo>
                          <a:pt x="673" y="461"/>
                          <a:pt x="678" y="458"/>
                          <a:pt x="683" y="454"/>
                        </a:cubicBezTo>
                        <a:cubicBezTo>
                          <a:pt x="689" y="450"/>
                          <a:pt x="694" y="447"/>
                          <a:pt x="700" y="443"/>
                        </a:cubicBezTo>
                        <a:cubicBezTo>
                          <a:pt x="712" y="436"/>
                          <a:pt x="725" y="430"/>
                          <a:pt x="739" y="425"/>
                        </a:cubicBezTo>
                        <a:cubicBezTo>
                          <a:pt x="753" y="420"/>
                          <a:pt x="769" y="416"/>
                          <a:pt x="785" y="415"/>
                        </a:cubicBezTo>
                        <a:cubicBezTo>
                          <a:pt x="803" y="414"/>
                          <a:pt x="821" y="415"/>
                          <a:pt x="841" y="420"/>
                        </a:cubicBezTo>
                        <a:cubicBezTo>
                          <a:pt x="862" y="425"/>
                          <a:pt x="885" y="433"/>
                          <a:pt x="910" y="445"/>
                        </a:cubicBezTo>
                        <a:cubicBezTo>
                          <a:pt x="949" y="464"/>
                          <a:pt x="983" y="488"/>
                          <a:pt x="1013" y="516"/>
                        </a:cubicBezTo>
                        <a:cubicBezTo>
                          <a:pt x="1044" y="545"/>
                          <a:pt x="1071" y="579"/>
                          <a:pt x="1094" y="614"/>
                        </a:cubicBezTo>
                        <a:cubicBezTo>
                          <a:pt x="1118" y="651"/>
                          <a:pt x="1138" y="689"/>
                          <a:pt x="1157" y="729"/>
                        </a:cubicBezTo>
                        <a:cubicBezTo>
                          <a:pt x="1176" y="770"/>
                          <a:pt x="1192" y="811"/>
                          <a:pt x="1209" y="853"/>
                        </a:cubicBezTo>
                        <a:cubicBezTo>
                          <a:pt x="1226" y="894"/>
                          <a:pt x="1243" y="937"/>
                          <a:pt x="1262" y="979"/>
                        </a:cubicBezTo>
                        <a:cubicBezTo>
                          <a:pt x="1282" y="1023"/>
                          <a:pt x="1305" y="1066"/>
                          <a:pt x="1333" y="1111"/>
                        </a:cubicBezTo>
                        <a:cubicBezTo>
                          <a:pt x="1362" y="1156"/>
                          <a:pt x="1397" y="1203"/>
                          <a:pt x="1441" y="1251"/>
                        </a:cubicBezTo>
                        <a:cubicBezTo>
                          <a:pt x="1487" y="1301"/>
                          <a:pt x="1544" y="1354"/>
                          <a:pt x="1617" y="1411"/>
                        </a:cubicBezTo>
                        <a:cubicBezTo>
                          <a:pt x="1542" y="1354"/>
                          <a:pt x="1483" y="1302"/>
                          <a:pt x="1437" y="1252"/>
                        </a:cubicBezTo>
                        <a:cubicBezTo>
                          <a:pt x="1392" y="1204"/>
                          <a:pt x="1356" y="1157"/>
                          <a:pt x="1327" y="1112"/>
                        </a:cubicBezTo>
                        <a:cubicBezTo>
                          <a:pt x="1299" y="1068"/>
                          <a:pt x="1276" y="1023"/>
                          <a:pt x="1256" y="980"/>
                        </a:cubicBezTo>
                        <a:cubicBezTo>
                          <a:pt x="1236" y="937"/>
                          <a:pt x="1219" y="894"/>
                          <a:pt x="1202" y="853"/>
                        </a:cubicBezTo>
                        <a:cubicBezTo>
                          <a:pt x="1186" y="812"/>
                          <a:pt x="1169" y="771"/>
                          <a:pt x="1151" y="731"/>
                        </a:cubicBezTo>
                        <a:cubicBezTo>
                          <a:pt x="1133" y="692"/>
                          <a:pt x="1113" y="654"/>
                          <a:pt x="1090" y="618"/>
                        </a:cubicBezTo>
                        <a:cubicBezTo>
                          <a:pt x="1067" y="582"/>
                          <a:pt x="1041" y="550"/>
                          <a:pt x="1010" y="521"/>
                        </a:cubicBezTo>
                        <a:cubicBezTo>
                          <a:pt x="980" y="493"/>
                          <a:pt x="947" y="469"/>
                          <a:pt x="909" y="451"/>
                        </a:cubicBezTo>
                        <a:cubicBezTo>
                          <a:pt x="885" y="438"/>
                          <a:pt x="862" y="430"/>
                          <a:pt x="842" y="426"/>
                        </a:cubicBezTo>
                        <a:cubicBezTo>
                          <a:pt x="822" y="421"/>
                          <a:pt x="803" y="420"/>
                          <a:pt x="786" y="421"/>
                        </a:cubicBezTo>
                        <a:cubicBezTo>
                          <a:pt x="770" y="422"/>
                          <a:pt x="755" y="425"/>
                          <a:pt x="741" y="430"/>
                        </a:cubicBezTo>
                        <a:cubicBezTo>
                          <a:pt x="727" y="435"/>
                          <a:pt x="714" y="441"/>
                          <a:pt x="702" y="448"/>
                        </a:cubicBezTo>
                        <a:cubicBezTo>
                          <a:pt x="696" y="452"/>
                          <a:pt x="691" y="455"/>
                          <a:pt x="685" y="459"/>
                        </a:cubicBezTo>
                        <a:cubicBezTo>
                          <a:pt x="680" y="462"/>
                          <a:pt x="675" y="466"/>
                          <a:pt x="670" y="470"/>
                        </a:cubicBezTo>
                        <a:cubicBezTo>
                          <a:pt x="665" y="474"/>
                          <a:pt x="660" y="478"/>
                          <a:pt x="655" y="481"/>
                        </a:cubicBezTo>
                        <a:cubicBezTo>
                          <a:pt x="650" y="485"/>
                          <a:pt x="646" y="489"/>
                          <a:pt x="641" y="493"/>
                        </a:cubicBezTo>
                        <a:cubicBezTo>
                          <a:pt x="636" y="497"/>
                          <a:pt x="632" y="500"/>
                          <a:pt x="627" y="504"/>
                        </a:cubicBezTo>
                        <a:cubicBezTo>
                          <a:pt x="623" y="508"/>
                          <a:pt x="618" y="511"/>
                          <a:pt x="614" y="514"/>
                        </a:cubicBezTo>
                        <a:cubicBezTo>
                          <a:pt x="609" y="518"/>
                          <a:pt x="605" y="521"/>
                          <a:pt x="600" y="524"/>
                        </a:cubicBezTo>
                        <a:cubicBezTo>
                          <a:pt x="596" y="527"/>
                          <a:pt x="591" y="530"/>
                          <a:pt x="587" y="532"/>
                        </a:cubicBezTo>
                        <a:cubicBezTo>
                          <a:pt x="577" y="538"/>
                          <a:pt x="568" y="542"/>
                          <a:pt x="558" y="545"/>
                        </a:cubicBezTo>
                        <a:cubicBezTo>
                          <a:pt x="549" y="548"/>
                          <a:pt x="539" y="549"/>
                          <a:pt x="529" y="548"/>
                        </a:cubicBezTo>
                        <a:cubicBezTo>
                          <a:pt x="519" y="548"/>
                          <a:pt x="508" y="545"/>
                          <a:pt x="497" y="541"/>
                        </a:cubicBezTo>
                        <a:cubicBezTo>
                          <a:pt x="487" y="536"/>
                          <a:pt x="475" y="529"/>
                          <a:pt x="464" y="520"/>
                        </a:cubicBezTo>
                        <a:cubicBezTo>
                          <a:pt x="447" y="507"/>
                          <a:pt x="433" y="492"/>
                          <a:pt x="421" y="476"/>
                        </a:cubicBezTo>
                        <a:cubicBezTo>
                          <a:pt x="409" y="459"/>
                          <a:pt x="399" y="441"/>
                          <a:pt x="390" y="423"/>
                        </a:cubicBezTo>
                        <a:cubicBezTo>
                          <a:pt x="382" y="404"/>
                          <a:pt x="374" y="385"/>
                          <a:pt x="367" y="365"/>
                        </a:cubicBezTo>
                        <a:cubicBezTo>
                          <a:pt x="360" y="345"/>
                          <a:pt x="354" y="325"/>
                          <a:pt x="348" y="305"/>
                        </a:cubicBezTo>
                        <a:cubicBezTo>
                          <a:pt x="342" y="285"/>
                          <a:pt x="335" y="265"/>
                          <a:pt x="329" y="246"/>
                        </a:cubicBezTo>
                        <a:cubicBezTo>
                          <a:pt x="322" y="228"/>
                          <a:pt x="315" y="210"/>
                          <a:pt x="308" y="193"/>
                        </a:cubicBezTo>
                        <a:cubicBezTo>
                          <a:pt x="300" y="177"/>
                          <a:pt x="291" y="163"/>
                          <a:pt x="282" y="151"/>
                        </a:cubicBezTo>
                        <a:cubicBezTo>
                          <a:pt x="273" y="139"/>
                          <a:pt x="262" y="130"/>
                          <a:pt x="251" y="124"/>
                        </a:cubicBezTo>
                        <a:cubicBezTo>
                          <a:pt x="243" y="121"/>
                          <a:pt x="237" y="119"/>
                          <a:pt x="230" y="119"/>
                        </a:cubicBezTo>
                        <a:cubicBezTo>
                          <a:pt x="224" y="119"/>
                          <a:pt x="219" y="121"/>
                          <a:pt x="214" y="124"/>
                        </a:cubicBezTo>
                        <a:cubicBezTo>
                          <a:pt x="209" y="127"/>
                          <a:pt x="204" y="131"/>
                          <a:pt x="200" y="136"/>
                        </a:cubicBezTo>
                        <a:cubicBezTo>
                          <a:pt x="196" y="141"/>
                          <a:pt x="192" y="147"/>
                          <a:pt x="189" y="153"/>
                        </a:cubicBezTo>
                        <a:cubicBezTo>
                          <a:pt x="187" y="156"/>
                          <a:pt x="186" y="159"/>
                          <a:pt x="184" y="162"/>
                        </a:cubicBezTo>
                        <a:cubicBezTo>
                          <a:pt x="183" y="166"/>
                          <a:pt x="181" y="169"/>
                          <a:pt x="180" y="172"/>
                        </a:cubicBezTo>
                        <a:cubicBezTo>
                          <a:pt x="178" y="175"/>
                          <a:pt x="177" y="179"/>
                          <a:pt x="175" y="182"/>
                        </a:cubicBezTo>
                        <a:cubicBezTo>
                          <a:pt x="174" y="185"/>
                          <a:pt x="173" y="188"/>
                          <a:pt x="171" y="192"/>
                        </a:cubicBezTo>
                        <a:cubicBezTo>
                          <a:pt x="170" y="195"/>
                          <a:pt x="169" y="198"/>
                          <a:pt x="167" y="201"/>
                        </a:cubicBezTo>
                        <a:cubicBezTo>
                          <a:pt x="166" y="204"/>
                          <a:pt x="165" y="208"/>
                          <a:pt x="163" y="211"/>
                        </a:cubicBezTo>
                        <a:cubicBezTo>
                          <a:pt x="162" y="214"/>
                          <a:pt x="161" y="217"/>
                          <a:pt x="159" y="219"/>
                        </a:cubicBezTo>
                        <a:cubicBezTo>
                          <a:pt x="158" y="222"/>
                          <a:pt x="156" y="225"/>
                          <a:pt x="155" y="227"/>
                        </a:cubicBezTo>
                        <a:cubicBezTo>
                          <a:pt x="152" y="233"/>
                          <a:pt x="149" y="238"/>
                          <a:pt x="145" y="241"/>
                        </a:cubicBezTo>
                        <a:cubicBezTo>
                          <a:pt x="142" y="245"/>
                          <a:pt x="139" y="248"/>
                          <a:pt x="135" y="250"/>
                        </a:cubicBezTo>
                        <a:cubicBezTo>
                          <a:pt x="131" y="251"/>
                          <a:pt x="127" y="252"/>
                          <a:pt x="123" y="251"/>
                        </a:cubicBezTo>
                        <a:cubicBezTo>
                          <a:pt x="119" y="250"/>
                          <a:pt x="114" y="248"/>
                          <a:pt x="109" y="244"/>
                        </a:cubicBezTo>
                        <a:cubicBezTo>
                          <a:pt x="102" y="238"/>
                          <a:pt x="95" y="231"/>
                          <a:pt x="90" y="221"/>
                        </a:cubicBezTo>
                        <a:cubicBezTo>
                          <a:pt x="84" y="212"/>
                          <a:pt x="79" y="202"/>
                          <a:pt x="75" y="190"/>
                        </a:cubicBezTo>
                        <a:cubicBezTo>
                          <a:pt x="70" y="179"/>
                          <a:pt x="66" y="166"/>
                          <a:pt x="62" y="153"/>
                        </a:cubicBezTo>
                        <a:cubicBezTo>
                          <a:pt x="58" y="141"/>
                          <a:pt x="55" y="127"/>
                          <a:pt x="51" y="114"/>
                        </a:cubicBezTo>
                        <a:cubicBezTo>
                          <a:pt x="47" y="101"/>
                          <a:pt x="44" y="88"/>
                          <a:pt x="40" y="76"/>
                        </a:cubicBezTo>
                        <a:cubicBezTo>
                          <a:pt x="36" y="64"/>
                          <a:pt x="32" y="52"/>
                          <a:pt x="28" y="42"/>
                        </a:cubicBezTo>
                        <a:cubicBezTo>
                          <a:pt x="24" y="31"/>
                          <a:pt x="20" y="22"/>
                          <a:pt x="15" y="15"/>
                        </a:cubicBezTo>
                        <a:cubicBezTo>
                          <a:pt x="10" y="8"/>
                          <a:pt x="5"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56" name="Chevron 55"/>
                <p:cNvSpPr/>
                <p:nvPr/>
              </p:nvSpPr>
              <p:spPr>
                <a:xfrm rot="13804210">
                  <a:off x="4963885" y="3429000"/>
                  <a:ext cx="316209" cy="31620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Chevron 56"/>
                <p:cNvSpPr/>
                <p:nvPr/>
              </p:nvSpPr>
              <p:spPr>
                <a:xfrm rot="13804210">
                  <a:off x="3775498" y="1524422"/>
                  <a:ext cx="316209" cy="31620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Chevron 57"/>
                <p:cNvSpPr/>
                <p:nvPr/>
              </p:nvSpPr>
              <p:spPr>
                <a:xfrm rot="14698670">
                  <a:off x="1567542" y="1262743"/>
                  <a:ext cx="316384" cy="316383"/>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Chevron 58"/>
                <p:cNvSpPr/>
                <p:nvPr/>
              </p:nvSpPr>
              <p:spPr>
                <a:xfrm rot="15138196">
                  <a:off x="185057" y="32657"/>
                  <a:ext cx="316384" cy="316383"/>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9" name="Group 18"/>
              <p:cNvGrpSpPr/>
              <p:nvPr/>
            </p:nvGrpSpPr>
            <p:grpSpPr>
              <a:xfrm>
                <a:off x="0" y="0"/>
                <a:ext cx="4221480" cy="1750061"/>
                <a:chOff x="0" y="0"/>
                <a:chExt cx="4221480" cy="1750061"/>
              </a:xfrm>
            </p:grpSpPr>
            <p:sp>
              <p:nvSpPr>
                <p:cNvPr id="47" name="Text Box 960"/>
                <p:cNvSpPr txBox="1"/>
                <p:nvPr/>
              </p:nvSpPr>
              <p:spPr>
                <a:xfrm>
                  <a:off x="1219200" y="195943"/>
                  <a:ext cx="3002280" cy="937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lvl="0" algn="ctr">
                    <a:lnSpc>
                      <a:spcPct val="107000"/>
                    </a:lnSpc>
                    <a:spcBef>
                      <a:spcPts val="0"/>
                    </a:spcBef>
                    <a:spcAft>
                      <a:spcPts val="0"/>
                    </a:spcAft>
                  </a:pPr>
                  <a:r>
                    <a:rPr lang="en-US" sz="1600"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EOI Process &amp; Shortlisting to </a:t>
                  </a:r>
                  <a:r>
                    <a:rPr lang="en-US" sz="1600" b="1" dirty="0">
                      <a:solidFill>
                        <a:srgbClr val="263238"/>
                      </a:solidFill>
                      <a:latin typeface="Lato" panose="020F0502020204030203" pitchFamily="34" charset="0"/>
                      <a:ea typeface="Calibri" panose="020F0502020204030204" pitchFamily="34" charset="0"/>
                      <a:cs typeface="Times New Roman" panose="02020603050405020304" pitchFamily="18" charset="0"/>
                    </a:rPr>
                    <a:t>identify 98 care homes </a:t>
                  </a:r>
                  <a:endParaRPr lang="en-US" sz="1100" b="1"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Lato" panose="020F0502020204030203" pitchFamily="34" charset="0"/>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grpSp>
              <p:nvGrpSpPr>
                <p:cNvPr id="48" name="Group 47"/>
                <p:cNvGrpSpPr/>
                <p:nvPr/>
              </p:nvGrpSpPr>
              <p:grpSpPr>
                <a:xfrm>
                  <a:off x="0" y="0"/>
                  <a:ext cx="1122680" cy="1750061"/>
                  <a:chOff x="0" y="0"/>
                  <a:chExt cx="1122680" cy="1750061"/>
                </a:xfrm>
              </p:grpSpPr>
              <p:grpSp>
                <p:nvGrpSpPr>
                  <p:cNvPr id="49" name="Group 48"/>
                  <p:cNvGrpSpPr/>
                  <p:nvPr/>
                </p:nvGrpSpPr>
                <p:grpSpPr>
                  <a:xfrm>
                    <a:off x="0" y="0"/>
                    <a:ext cx="1122680" cy="1750061"/>
                    <a:chOff x="0" y="0"/>
                    <a:chExt cx="1123097" cy="1750483"/>
                  </a:xfrm>
                </p:grpSpPr>
                <p:sp>
                  <p:nvSpPr>
                    <p:cNvPr id="51" name="Freeform 50"/>
                    <p:cNvSpPr>
                      <a:spLocks/>
                    </p:cNvSpPr>
                    <p:nvPr/>
                  </p:nvSpPr>
                  <p:spPr bwMode="auto">
                    <a:xfrm>
                      <a:off x="182880" y="1319348"/>
                      <a:ext cx="770812" cy="431135"/>
                    </a:xfrm>
                    <a:custGeom>
                      <a:avLst/>
                      <a:gdLst>
                        <a:gd name="T0" fmla="*/ 100 w 204"/>
                        <a:gd name="T1" fmla="*/ 0 h 114"/>
                        <a:gd name="T2" fmla="*/ 44 w 204"/>
                        <a:gd name="T3" fmla="*/ 12 h 114"/>
                        <a:gd name="T4" fmla="*/ 44 w 204"/>
                        <a:gd name="T5" fmla="*/ 12 h 114"/>
                        <a:gd name="T6" fmla="*/ 31 w 204"/>
                        <a:gd name="T7" fmla="*/ 92 h 114"/>
                        <a:gd name="T8" fmla="*/ 103 w 204"/>
                        <a:gd name="T9" fmla="*/ 114 h 114"/>
                        <a:gd name="T10" fmla="*/ 159 w 204"/>
                        <a:gd name="T11" fmla="*/ 101 h 114"/>
                        <a:gd name="T12" fmla="*/ 172 w 204"/>
                        <a:gd name="T13" fmla="*/ 21 h 114"/>
                        <a:gd name="T14" fmla="*/ 100 w 204"/>
                        <a:gd name="T15" fmla="*/ 0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14">
                          <a:moveTo>
                            <a:pt x="100" y="0"/>
                          </a:moveTo>
                          <a:cubicBezTo>
                            <a:pt x="80" y="0"/>
                            <a:pt x="61" y="4"/>
                            <a:pt x="44" y="12"/>
                          </a:cubicBezTo>
                          <a:cubicBezTo>
                            <a:pt x="44" y="12"/>
                            <a:pt x="44" y="12"/>
                            <a:pt x="44" y="12"/>
                          </a:cubicBezTo>
                          <a:cubicBezTo>
                            <a:pt x="5" y="32"/>
                            <a:pt x="0" y="68"/>
                            <a:pt x="31" y="92"/>
                          </a:cubicBezTo>
                          <a:cubicBezTo>
                            <a:pt x="50" y="106"/>
                            <a:pt x="76" y="114"/>
                            <a:pt x="103" y="114"/>
                          </a:cubicBezTo>
                          <a:cubicBezTo>
                            <a:pt x="123" y="114"/>
                            <a:pt x="143" y="110"/>
                            <a:pt x="159" y="101"/>
                          </a:cubicBezTo>
                          <a:cubicBezTo>
                            <a:pt x="198" y="82"/>
                            <a:pt x="204" y="46"/>
                            <a:pt x="172" y="21"/>
                          </a:cubicBezTo>
                          <a:cubicBezTo>
                            <a:pt x="154" y="7"/>
                            <a:pt x="127" y="0"/>
                            <a:pt x="100" y="0"/>
                          </a:cubicBezTo>
                        </a:path>
                      </a:pathLst>
                    </a:custGeom>
                    <a:solidFill>
                      <a:schemeClr val="bg1">
                        <a:lumMod val="75000"/>
                      </a:schemeClr>
                    </a:solidFill>
                    <a:ln>
                      <a:noFill/>
                    </a:ln>
                    <a:effectLst>
                      <a:glow rad="228600">
                        <a:schemeClr val="bg1">
                          <a:lumMod val="85000"/>
                          <a:alpha val="40000"/>
                        </a:schemeClr>
                      </a:glow>
                    </a:effectLst>
                  </p:spPr>
                  <p:txBody>
                    <a:bodyPr rot="0" vert="horz" wrap="square" lIns="91440" tIns="45720" rIns="91440" bIns="45720" anchor="t" anchorCtr="0" upright="1">
                      <a:noAutofit/>
                    </a:bodyPr>
                    <a:lstStyle/>
                    <a:p>
                      <a:endParaRPr lang="en-US"/>
                    </a:p>
                  </p:txBody>
                </p:sp>
                <p:grpSp>
                  <p:nvGrpSpPr>
                    <p:cNvPr id="52" name="Group 51"/>
                    <p:cNvGrpSpPr/>
                    <p:nvPr/>
                  </p:nvGrpSpPr>
                  <p:grpSpPr>
                    <a:xfrm>
                      <a:off x="0" y="0"/>
                      <a:ext cx="1123097" cy="1498479"/>
                      <a:chOff x="0" y="0"/>
                      <a:chExt cx="1123097" cy="1498479"/>
                    </a:xfrm>
                    <a:effectLst>
                      <a:outerShdw blurRad="50800" dist="38100" dir="5400000" algn="t" rotWithShape="0">
                        <a:prstClr val="black">
                          <a:alpha val="40000"/>
                        </a:prstClr>
                      </a:outerShdw>
                    </a:effectLst>
                  </p:grpSpPr>
                  <p:sp>
                    <p:nvSpPr>
                      <p:cNvPr id="53" name="Freeform 52"/>
                      <p:cNvSpPr>
                        <a:spLocks/>
                      </p:cNvSpPr>
                      <p:nvPr/>
                    </p:nvSpPr>
                    <p:spPr bwMode="auto">
                      <a:xfrm>
                        <a:off x="0" y="0"/>
                        <a:ext cx="1123097" cy="1498479"/>
                      </a:xfrm>
                      <a:custGeom>
                        <a:avLst/>
                        <a:gdLst>
                          <a:gd name="T0" fmla="*/ 300 w 300"/>
                          <a:gd name="T1" fmla="*/ 150 h 398"/>
                          <a:gd name="T2" fmla="*/ 150 w 300"/>
                          <a:gd name="T3" fmla="*/ 398 h 398"/>
                          <a:gd name="T4" fmla="*/ 0 w 300"/>
                          <a:gd name="T5" fmla="*/ 150 h 398"/>
                          <a:gd name="T6" fmla="*/ 150 w 300"/>
                          <a:gd name="T7" fmla="*/ 0 h 398"/>
                          <a:gd name="T8" fmla="*/ 300 w 300"/>
                          <a:gd name="T9" fmla="*/ 150 h 398"/>
                        </a:gdLst>
                        <a:ahLst/>
                        <a:cxnLst>
                          <a:cxn ang="0">
                            <a:pos x="T0" y="T1"/>
                          </a:cxn>
                          <a:cxn ang="0">
                            <a:pos x="T2" y="T3"/>
                          </a:cxn>
                          <a:cxn ang="0">
                            <a:pos x="T4" y="T5"/>
                          </a:cxn>
                          <a:cxn ang="0">
                            <a:pos x="T6" y="T7"/>
                          </a:cxn>
                          <a:cxn ang="0">
                            <a:pos x="T8" y="T9"/>
                          </a:cxn>
                        </a:cxnLst>
                        <a:rect l="0" t="0" r="r" b="b"/>
                        <a:pathLst>
                          <a:path w="300" h="398">
                            <a:moveTo>
                              <a:pt x="300" y="150"/>
                            </a:moveTo>
                            <a:cubicBezTo>
                              <a:pt x="300" y="272"/>
                              <a:pt x="150" y="398"/>
                              <a:pt x="150" y="398"/>
                            </a:cubicBezTo>
                            <a:cubicBezTo>
                              <a:pt x="150" y="398"/>
                              <a:pt x="0" y="272"/>
                              <a:pt x="0" y="150"/>
                            </a:cubicBezTo>
                            <a:cubicBezTo>
                              <a:pt x="0" y="67"/>
                              <a:pt x="67" y="0"/>
                              <a:pt x="150" y="0"/>
                            </a:cubicBezTo>
                            <a:cubicBezTo>
                              <a:pt x="232" y="0"/>
                              <a:pt x="300" y="67"/>
                              <a:pt x="300" y="15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4" name="Oval 53"/>
                      <p:cNvSpPr>
                        <a:spLocks noChangeArrowheads="1"/>
                      </p:cNvSpPr>
                      <p:nvPr/>
                    </p:nvSpPr>
                    <p:spPr bwMode="auto">
                      <a:xfrm>
                        <a:off x="156754" y="156754"/>
                        <a:ext cx="815817" cy="820989"/>
                      </a:xfrm>
                      <a:prstGeom prst="ellipse">
                        <a:avLst/>
                      </a:prstGeom>
                      <a:solidFill>
                        <a:schemeClr val="bg1"/>
                      </a:solidFill>
                      <a:ln>
                        <a:noFill/>
                      </a:ln>
                    </p:spPr>
                    <p:txBody>
                      <a:bodyPr rot="0" vert="horz" wrap="square" lIns="91440" tIns="45720" rIns="91440" bIns="45720" anchor="t" anchorCtr="0" upright="1">
                        <a:noAutofit/>
                      </a:bodyPr>
                      <a:lstStyle/>
                      <a:p>
                        <a:endParaRPr lang="en-US"/>
                      </a:p>
                    </p:txBody>
                  </p:sp>
                </p:grpSp>
              </p:grpSp>
              <p:sp>
                <p:nvSpPr>
                  <p:cNvPr id="50" name="Text Box 23"/>
                  <p:cNvSpPr txBox="1"/>
                  <p:nvPr/>
                </p:nvSpPr>
                <p:spPr>
                  <a:xfrm>
                    <a:off x="208982" y="412145"/>
                    <a:ext cx="718185" cy="4457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500"/>
                      </a:lnSpc>
                      <a:spcBef>
                        <a:spcPts val="0"/>
                      </a:spcBef>
                      <a:spcAft>
                        <a:spcPts val="0"/>
                      </a:spcAft>
                    </a:pPr>
                    <a:r>
                      <a:rPr lang="en-US"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1</a:t>
                    </a:r>
                    <a:endParaRPr lang="en-US" sz="1400" dirty="0">
                      <a:effectLst/>
                      <a:ea typeface="Calibri" panose="020F0502020204030204" pitchFamily="34" charset="0"/>
                      <a:cs typeface="Times New Roman" panose="02020603050405020304" pitchFamily="18" charset="0"/>
                    </a:endParaRPr>
                  </a:p>
                </p:txBody>
              </p:sp>
            </p:grpSp>
          </p:grpSp>
          <p:grpSp>
            <p:nvGrpSpPr>
              <p:cNvPr id="20" name="Group 19"/>
              <p:cNvGrpSpPr/>
              <p:nvPr/>
            </p:nvGrpSpPr>
            <p:grpSpPr>
              <a:xfrm>
                <a:off x="2939142" y="1524000"/>
                <a:ext cx="5101011" cy="1750483"/>
                <a:chOff x="0" y="0"/>
                <a:chExt cx="5101011" cy="1750483"/>
              </a:xfrm>
            </p:grpSpPr>
            <p:grpSp>
              <p:nvGrpSpPr>
                <p:cNvPr id="39" name="Group 38"/>
                <p:cNvGrpSpPr/>
                <p:nvPr/>
              </p:nvGrpSpPr>
              <p:grpSpPr>
                <a:xfrm>
                  <a:off x="0" y="0"/>
                  <a:ext cx="1123097" cy="1750483"/>
                  <a:chOff x="0" y="0"/>
                  <a:chExt cx="1123097" cy="1750483"/>
                </a:xfrm>
              </p:grpSpPr>
              <p:grpSp>
                <p:nvGrpSpPr>
                  <p:cNvPr id="41" name="Group 40"/>
                  <p:cNvGrpSpPr/>
                  <p:nvPr/>
                </p:nvGrpSpPr>
                <p:grpSpPr>
                  <a:xfrm>
                    <a:off x="0" y="0"/>
                    <a:ext cx="1123097" cy="1750483"/>
                    <a:chOff x="0" y="0"/>
                    <a:chExt cx="1123097" cy="1750483"/>
                  </a:xfrm>
                </p:grpSpPr>
                <p:sp>
                  <p:nvSpPr>
                    <p:cNvPr id="43" name="Freeform 42"/>
                    <p:cNvSpPr>
                      <a:spLocks/>
                    </p:cNvSpPr>
                    <p:nvPr/>
                  </p:nvSpPr>
                  <p:spPr bwMode="auto">
                    <a:xfrm>
                      <a:off x="182880" y="1319348"/>
                      <a:ext cx="770812" cy="431135"/>
                    </a:xfrm>
                    <a:custGeom>
                      <a:avLst/>
                      <a:gdLst>
                        <a:gd name="T0" fmla="*/ 100 w 204"/>
                        <a:gd name="T1" fmla="*/ 0 h 114"/>
                        <a:gd name="T2" fmla="*/ 44 w 204"/>
                        <a:gd name="T3" fmla="*/ 12 h 114"/>
                        <a:gd name="T4" fmla="*/ 44 w 204"/>
                        <a:gd name="T5" fmla="*/ 12 h 114"/>
                        <a:gd name="T6" fmla="*/ 31 w 204"/>
                        <a:gd name="T7" fmla="*/ 92 h 114"/>
                        <a:gd name="T8" fmla="*/ 103 w 204"/>
                        <a:gd name="T9" fmla="*/ 114 h 114"/>
                        <a:gd name="T10" fmla="*/ 159 w 204"/>
                        <a:gd name="T11" fmla="*/ 101 h 114"/>
                        <a:gd name="T12" fmla="*/ 172 w 204"/>
                        <a:gd name="T13" fmla="*/ 21 h 114"/>
                        <a:gd name="T14" fmla="*/ 100 w 204"/>
                        <a:gd name="T15" fmla="*/ 0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14">
                          <a:moveTo>
                            <a:pt x="100" y="0"/>
                          </a:moveTo>
                          <a:cubicBezTo>
                            <a:pt x="80" y="0"/>
                            <a:pt x="61" y="4"/>
                            <a:pt x="44" y="12"/>
                          </a:cubicBezTo>
                          <a:cubicBezTo>
                            <a:pt x="44" y="12"/>
                            <a:pt x="44" y="12"/>
                            <a:pt x="44" y="12"/>
                          </a:cubicBezTo>
                          <a:cubicBezTo>
                            <a:pt x="5" y="32"/>
                            <a:pt x="0" y="68"/>
                            <a:pt x="31" y="92"/>
                          </a:cubicBezTo>
                          <a:cubicBezTo>
                            <a:pt x="50" y="106"/>
                            <a:pt x="76" y="114"/>
                            <a:pt x="103" y="114"/>
                          </a:cubicBezTo>
                          <a:cubicBezTo>
                            <a:pt x="123" y="114"/>
                            <a:pt x="143" y="110"/>
                            <a:pt x="159" y="101"/>
                          </a:cubicBezTo>
                          <a:cubicBezTo>
                            <a:pt x="198" y="82"/>
                            <a:pt x="204" y="46"/>
                            <a:pt x="172" y="21"/>
                          </a:cubicBezTo>
                          <a:cubicBezTo>
                            <a:pt x="154" y="7"/>
                            <a:pt x="127" y="0"/>
                            <a:pt x="100" y="0"/>
                          </a:cubicBezTo>
                        </a:path>
                      </a:pathLst>
                    </a:custGeom>
                    <a:solidFill>
                      <a:schemeClr val="bg1">
                        <a:lumMod val="75000"/>
                      </a:schemeClr>
                    </a:solidFill>
                    <a:ln>
                      <a:noFill/>
                    </a:ln>
                    <a:effectLst>
                      <a:glow rad="228600">
                        <a:schemeClr val="bg1">
                          <a:lumMod val="85000"/>
                          <a:alpha val="40000"/>
                        </a:schemeClr>
                      </a:glow>
                    </a:effectLst>
                  </p:spPr>
                  <p:txBody>
                    <a:bodyPr rot="0" vert="horz" wrap="square" lIns="91440" tIns="45720" rIns="91440" bIns="45720" anchor="t" anchorCtr="0" upright="1">
                      <a:noAutofit/>
                    </a:bodyPr>
                    <a:lstStyle/>
                    <a:p>
                      <a:endParaRPr lang="en-US"/>
                    </a:p>
                  </p:txBody>
                </p:sp>
                <p:grpSp>
                  <p:nvGrpSpPr>
                    <p:cNvPr id="44" name="Group 43"/>
                    <p:cNvGrpSpPr/>
                    <p:nvPr/>
                  </p:nvGrpSpPr>
                  <p:grpSpPr>
                    <a:xfrm>
                      <a:off x="0" y="0"/>
                      <a:ext cx="1123097" cy="1498479"/>
                      <a:chOff x="0" y="0"/>
                      <a:chExt cx="1123097" cy="1498479"/>
                    </a:xfrm>
                    <a:effectLst>
                      <a:outerShdw blurRad="50800" dist="38100" dir="5400000" algn="t" rotWithShape="0">
                        <a:prstClr val="black">
                          <a:alpha val="40000"/>
                        </a:prstClr>
                      </a:outerShdw>
                    </a:effectLst>
                  </p:grpSpPr>
                  <p:sp>
                    <p:nvSpPr>
                      <p:cNvPr id="45" name="Freeform 44"/>
                      <p:cNvSpPr>
                        <a:spLocks/>
                      </p:cNvSpPr>
                      <p:nvPr/>
                    </p:nvSpPr>
                    <p:spPr bwMode="auto">
                      <a:xfrm>
                        <a:off x="0" y="0"/>
                        <a:ext cx="1123097" cy="1498479"/>
                      </a:xfrm>
                      <a:custGeom>
                        <a:avLst/>
                        <a:gdLst>
                          <a:gd name="T0" fmla="*/ 300 w 300"/>
                          <a:gd name="T1" fmla="*/ 150 h 398"/>
                          <a:gd name="T2" fmla="*/ 150 w 300"/>
                          <a:gd name="T3" fmla="*/ 398 h 398"/>
                          <a:gd name="T4" fmla="*/ 0 w 300"/>
                          <a:gd name="T5" fmla="*/ 150 h 398"/>
                          <a:gd name="T6" fmla="*/ 150 w 300"/>
                          <a:gd name="T7" fmla="*/ 0 h 398"/>
                          <a:gd name="T8" fmla="*/ 300 w 300"/>
                          <a:gd name="T9" fmla="*/ 150 h 398"/>
                        </a:gdLst>
                        <a:ahLst/>
                        <a:cxnLst>
                          <a:cxn ang="0">
                            <a:pos x="T0" y="T1"/>
                          </a:cxn>
                          <a:cxn ang="0">
                            <a:pos x="T2" y="T3"/>
                          </a:cxn>
                          <a:cxn ang="0">
                            <a:pos x="T4" y="T5"/>
                          </a:cxn>
                          <a:cxn ang="0">
                            <a:pos x="T6" y="T7"/>
                          </a:cxn>
                          <a:cxn ang="0">
                            <a:pos x="T8" y="T9"/>
                          </a:cxn>
                        </a:cxnLst>
                        <a:rect l="0" t="0" r="r" b="b"/>
                        <a:pathLst>
                          <a:path w="300" h="398">
                            <a:moveTo>
                              <a:pt x="300" y="150"/>
                            </a:moveTo>
                            <a:cubicBezTo>
                              <a:pt x="300" y="272"/>
                              <a:pt x="150" y="398"/>
                              <a:pt x="150" y="398"/>
                            </a:cubicBezTo>
                            <a:cubicBezTo>
                              <a:pt x="150" y="398"/>
                              <a:pt x="0" y="272"/>
                              <a:pt x="0" y="150"/>
                            </a:cubicBezTo>
                            <a:cubicBezTo>
                              <a:pt x="0" y="67"/>
                              <a:pt x="67" y="0"/>
                              <a:pt x="150" y="0"/>
                            </a:cubicBezTo>
                            <a:cubicBezTo>
                              <a:pt x="232" y="0"/>
                              <a:pt x="300" y="67"/>
                              <a:pt x="300" y="15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6" name="Oval 45"/>
                      <p:cNvSpPr>
                        <a:spLocks noChangeArrowheads="1"/>
                      </p:cNvSpPr>
                      <p:nvPr/>
                    </p:nvSpPr>
                    <p:spPr bwMode="auto">
                      <a:xfrm>
                        <a:off x="156754" y="156754"/>
                        <a:ext cx="815817" cy="820989"/>
                      </a:xfrm>
                      <a:prstGeom prst="ellipse">
                        <a:avLst/>
                      </a:prstGeom>
                      <a:solidFill>
                        <a:schemeClr val="bg1"/>
                      </a:solidFill>
                      <a:ln>
                        <a:noFill/>
                      </a:ln>
                    </p:spPr>
                    <p:txBody>
                      <a:bodyPr rot="0" vert="horz" wrap="square" lIns="91440" tIns="45720" rIns="91440" bIns="45720" anchor="t" anchorCtr="0" upright="1">
                        <a:noAutofit/>
                      </a:bodyPr>
                      <a:lstStyle/>
                      <a:p>
                        <a:endParaRPr lang="en-US"/>
                      </a:p>
                    </p:txBody>
                  </p:sp>
                </p:grpSp>
              </p:grpSp>
              <p:sp>
                <p:nvSpPr>
                  <p:cNvPr id="42" name="Text Box 32"/>
                  <p:cNvSpPr txBox="1"/>
                  <p:nvPr/>
                </p:nvSpPr>
                <p:spPr>
                  <a:xfrm>
                    <a:off x="204199" y="387801"/>
                    <a:ext cx="718458" cy="4463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500"/>
                      </a:lnSpc>
                      <a:spcBef>
                        <a:spcPts val="0"/>
                      </a:spcBef>
                      <a:spcAft>
                        <a:spcPts val="0"/>
                      </a:spcAft>
                    </a:pPr>
                    <a:r>
                      <a:rPr lang="en-US"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2</a:t>
                    </a:r>
                    <a:endParaRPr lang="en-US" sz="1100" dirty="0">
                      <a:effectLst/>
                      <a:ea typeface="Calibri" panose="020F0502020204030204" pitchFamily="34" charset="0"/>
                      <a:cs typeface="Times New Roman" panose="02020603050405020304" pitchFamily="18" charset="0"/>
                    </a:endParaRPr>
                  </a:p>
                </p:txBody>
              </p:sp>
            </p:grpSp>
            <p:sp>
              <p:nvSpPr>
                <p:cNvPr id="40" name="Text Box 35"/>
                <p:cNvSpPr txBox="1"/>
                <p:nvPr/>
              </p:nvSpPr>
              <p:spPr>
                <a:xfrm>
                  <a:off x="1208314" y="239486"/>
                  <a:ext cx="3892697" cy="937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lvl="0" algn="ctr">
                    <a:spcBef>
                      <a:spcPts val="0"/>
                    </a:spcBef>
                    <a:spcAft>
                      <a:spcPts val="0"/>
                    </a:spcAft>
                    <a:tabLst>
                      <a:tab pos="2971800" algn="ctr"/>
                      <a:tab pos="5943600" algn="r"/>
                    </a:tabLst>
                  </a:pPr>
                  <a:r>
                    <a:rPr lang="en-US" sz="1600"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Induction Meetings </a:t>
                  </a:r>
                  <a:r>
                    <a:rPr lang="en-US" sz="1800" b="1" dirty="0">
                      <a:effectLst/>
                      <a:latin typeface="Lato" panose="020F0502020204030203" pitchFamily="34" charset="0"/>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grpSp>
          <p:grpSp>
            <p:nvGrpSpPr>
              <p:cNvPr id="21" name="Group 20"/>
              <p:cNvGrpSpPr/>
              <p:nvPr/>
            </p:nvGrpSpPr>
            <p:grpSpPr>
              <a:xfrm>
                <a:off x="1" y="4191000"/>
                <a:ext cx="4225195" cy="1750060"/>
                <a:chOff x="-1121346" y="0"/>
                <a:chExt cx="4225643" cy="1750483"/>
              </a:xfrm>
            </p:grpSpPr>
            <p:grpSp>
              <p:nvGrpSpPr>
                <p:cNvPr id="31" name="Group 30"/>
                <p:cNvGrpSpPr/>
                <p:nvPr/>
              </p:nvGrpSpPr>
              <p:grpSpPr>
                <a:xfrm>
                  <a:off x="1981200" y="0"/>
                  <a:ext cx="1123097" cy="1750483"/>
                  <a:chOff x="0" y="0"/>
                  <a:chExt cx="1123097" cy="1750483"/>
                </a:xfrm>
              </p:grpSpPr>
              <p:grpSp>
                <p:nvGrpSpPr>
                  <p:cNvPr id="33" name="Group 32"/>
                  <p:cNvGrpSpPr/>
                  <p:nvPr/>
                </p:nvGrpSpPr>
                <p:grpSpPr>
                  <a:xfrm>
                    <a:off x="0" y="0"/>
                    <a:ext cx="1123097" cy="1750483"/>
                    <a:chOff x="0" y="0"/>
                    <a:chExt cx="1123097" cy="1750483"/>
                  </a:xfrm>
                </p:grpSpPr>
                <p:sp>
                  <p:nvSpPr>
                    <p:cNvPr id="35" name="Freeform 34"/>
                    <p:cNvSpPr>
                      <a:spLocks/>
                    </p:cNvSpPr>
                    <p:nvPr/>
                  </p:nvSpPr>
                  <p:spPr bwMode="auto">
                    <a:xfrm>
                      <a:off x="182880" y="1319348"/>
                      <a:ext cx="770812" cy="431135"/>
                    </a:xfrm>
                    <a:custGeom>
                      <a:avLst/>
                      <a:gdLst>
                        <a:gd name="T0" fmla="*/ 100 w 204"/>
                        <a:gd name="T1" fmla="*/ 0 h 114"/>
                        <a:gd name="T2" fmla="*/ 44 w 204"/>
                        <a:gd name="T3" fmla="*/ 12 h 114"/>
                        <a:gd name="T4" fmla="*/ 44 w 204"/>
                        <a:gd name="T5" fmla="*/ 12 h 114"/>
                        <a:gd name="T6" fmla="*/ 31 w 204"/>
                        <a:gd name="T7" fmla="*/ 92 h 114"/>
                        <a:gd name="T8" fmla="*/ 103 w 204"/>
                        <a:gd name="T9" fmla="*/ 114 h 114"/>
                        <a:gd name="T10" fmla="*/ 159 w 204"/>
                        <a:gd name="T11" fmla="*/ 101 h 114"/>
                        <a:gd name="T12" fmla="*/ 172 w 204"/>
                        <a:gd name="T13" fmla="*/ 21 h 114"/>
                        <a:gd name="T14" fmla="*/ 100 w 204"/>
                        <a:gd name="T15" fmla="*/ 0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14">
                          <a:moveTo>
                            <a:pt x="100" y="0"/>
                          </a:moveTo>
                          <a:cubicBezTo>
                            <a:pt x="80" y="0"/>
                            <a:pt x="61" y="4"/>
                            <a:pt x="44" y="12"/>
                          </a:cubicBezTo>
                          <a:cubicBezTo>
                            <a:pt x="44" y="12"/>
                            <a:pt x="44" y="12"/>
                            <a:pt x="44" y="12"/>
                          </a:cubicBezTo>
                          <a:cubicBezTo>
                            <a:pt x="5" y="32"/>
                            <a:pt x="0" y="68"/>
                            <a:pt x="31" y="92"/>
                          </a:cubicBezTo>
                          <a:cubicBezTo>
                            <a:pt x="50" y="106"/>
                            <a:pt x="76" y="114"/>
                            <a:pt x="103" y="114"/>
                          </a:cubicBezTo>
                          <a:cubicBezTo>
                            <a:pt x="123" y="114"/>
                            <a:pt x="143" y="110"/>
                            <a:pt x="159" y="101"/>
                          </a:cubicBezTo>
                          <a:cubicBezTo>
                            <a:pt x="198" y="82"/>
                            <a:pt x="204" y="46"/>
                            <a:pt x="172" y="21"/>
                          </a:cubicBezTo>
                          <a:cubicBezTo>
                            <a:pt x="154" y="7"/>
                            <a:pt x="127" y="0"/>
                            <a:pt x="100" y="0"/>
                          </a:cubicBezTo>
                        </a:path>
                      </a:pathLst>
                    </a:custGeom>
                    <a:solidFill>
                      <a:schemeClr val="bg1">
                        <a:lumMod val="75000"/>
                      </a:schemeClr>
                    </a:solidFill>
                    <a:ln>
                      <a:noFill/>
                    </a:ln>
                    <a:effectLst>
                      <a:glow rad="228600">
                        <a:schemeClr val="bg1">
                          <a:lumMod val="85000"/>
                          <a:alpha val="40000"/>
                        </a:schemeClr>
                      </a:glow>
                    </a:effectLst>
                  </p:spPr>
                  <p:txBody>
                    <a:bodyPr rot="0" vert="horz" wrap="square" lIns="91440" tIns="45720" rIns="91440" bIns="45720" anchor="t" anchorCtr="0" upright="1">
                      <a:noAutofit/>
                    </a:bodyPr>
                    <a:lstStyle/>
                    <a:p>
                      <a:endParaRPr lang="en-US"/>
                    </a:p>
                  </p:txBody>
                </p:sp>
                <p:grpSp>
                  <p:nvGrpSpPr>
                    <p:cNvPr id="36" name="Group 35"/>
                    <p:cNvGrpSpPr/>
                    <p:nvPr/>
                  </p:nvGrpSpPr>
                  <p:grpSpPr>
                    <a:xfrm>
                      <a:off x="0" y="0"/>
                      <a:ext cx="1123097" cy="1498479"/>
                      <a:chOff x="0" y="0"/>
                      <a:chExt cx="1123097" cy="1498479"/>
                    </a:xfrm>
                    <a:effectLst>
                      <a:outerShdw blurRad="50800" dist="38100" dir="5400000" algn="t" rotWithShape="0">
                        <a:prstClr val="black">
                          <a:alpha val="40000"/>
                        </a:prstClr>
                      </a:outerShdw>
                    </a:effectLst>
                  </p:grpSpPr>
                  <p:sp>
                    <p:nvSpPr>
                      <p:cNvPr id="37" name="Freeform 36"/>
                      <p:cNvSpPr>
                        <a:spLocks/>
                      </p:cNvSpPr>
                      <p:nvPr/>
                    </p:nvSpPr>
                    <p:spPr bwMode="auto">
                      <a:xfrm>
                        <a:off x="0" y="0"/>
                        <a:ext cx="1123097" cy="1498479"/>
                      </a:xfrm>
                      <a:custGeom>
                        <a:avLst/>
                        <a:gdLst>
                          <a:gd name="T0" fmla="*/ 300 w 300"/>
                          <a:gd name="T1" fmla="*/ 150 h 398"/>
                          <a:gd name="T2" fmla="*/ 150 w 300"/>
                          <a:gd name="T3" fmla="*/ 398 h 398"/>
                          <a:gd name="T4" fmla="*/ 0 w 300"/>
                          <a:gd name="T5" fmla="*/ 150 h 398"/>
                          <a:gd name="T6" fmla="*/ 150 w 300"/>
                          <a:gd name="T7" fmla="*/ 0 h 398"/>
                          <a:gd name="T8" fmla="*/ 300 w 300"/>
                          <a:gd name="T9" fmla="*/ 150 h 398"/>
                        </a:gdLst>
                        <a:ahLst/>
                        <a:cxnLst>
                          <a:cxn ang="0">
                            <a:pos x="T0" y="T1"/>
                          </a:cxn>
                          <a:cxn ang="0">
                            <a:pos x="T2" y="T3"/>
                          </a:cxn>
                          <a:cxn ang="0">
                            <a:pos x="T4" y="T5"/>
                          </a:cxn>
                          <a:cxn ang="0">
                            <a:pos x="T6" y="T7"/>
                          </a:cxn>
                          <a:cxn ang="0">
                            <a:pos x="T8" y="T9"/>
                          </a:cxn>
                        </a:cxnLst>
                        <a:rect l="0" t="0" r="r" b="b"/>
                        <a:pathLst>
                          <a:path w="300" h="398">
                            <a:moveTo>
                              <a:pt x="300" y="150"/>
                            </a:moveTo>
                            <a:cubicBezTo>
                              <a:pt x="300" y="272"/>
                              <a:pt x="150" y="398"/>
                              <a:pt x="150" y="398"/>
                            </a:cubicBezTo>
                            <a:cubicBezTo>
                              <a:pt x="150" y="398"/>
                              <a:pt x="0" y="272"/>
                              <a:pt x="0" y="150"/>
                            </a:cubicBezTo>
                            <a:cubicBezTo>
                              <a:pt x="0" y="67"/>
                              <a:pt x="67" y="0"/>
                              <a:pt x="150" y="0"/>
                            </a:cubicBezTo>
                            <a:cubicBezTo>
                              <a:pt x="232" y="0"/>
                              <a:pt x="300" y="67"/>
                              <a:pt x="300" y="15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38" name="Oval 37"/>
                      <p:cNvSpPr>
                        <a:spLocks noChangeArrowheads="1"/>
                      </p:cNvSpPr>
                      <p:nvPr/>
                    </p:nvSpPr>
                    <p:spPr bwMode="auto">
                      <a:xfrm>
                        <a:off x="156754" y="156754"/>
                        <a:ext cx="815817" cy="820989"/>
                      </a:xfrm>
                      <a:prstGeom prst="ellipse">
                        <a:avLst/>
                      </a:prstGeom>
                      <a:solidFill>
                        <a:schemeClr val="bg1"/>
                      </a:solidFill>
                      <a:ln>
                        <a:noFill/>
                      </a:ln>
                    </p:spPr>
                    <p:txBody>
                      <a:bodyPr rot="0" vert="horz" wrap="square" lIns="91440" tIns="45720" rIns="91440" bIns="45720" anchor="t" anchorCtr="0" upright="1">
                        <a:noAutofit/>
                      </a:bodyPr>
                      <a:lstStyle/>
                      <a:p>
                        <a:endParaRPr lang="en-US"/>
                      </a:p>
                    </p:txBody>
                  </p:sp>
                </p:grpSp>
              </p:grpSp>
              <p:sp>
                <p:nvSpPr>
                  <p:cNvPr id="34" name="Text Box 33"/>
                  <p:cNvSpPr txBox="1"/>
                  <p:nvPr/>
                </p:nvSpPr>
                <p:spPr>
                  <a:xfrm>
                    <a:off x="209192" y="429529"/>
                    <a:ext cx="718185" cy="50074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500"/>
                      </a:lnSpc>
                      <a:spcBef>
                        <a:spcPts val="0"/>
                      </a:spcBef>
                      <a:spcAft>
                        <a:spcPts val="0"/>
                      </a:spcAft>
                    </a:pPr>
                    <a:r>
                      <a:rPr lang="en-US"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3</a:t>
                    </a:r>
                    <a:endParaRPr lang="en-US" sz="1100" dirty="0">
                      <a:effectLst/>
                      <a:ea typeface="Calibri" panose="020F0502020204030204" pitchFamily="34" charset="0"/>
                      <a:cs typeface="Times New Roman" panose="02020603050405020304" pitchFamily="18" charset="0"/>
                    </a:endParaRPr>
                  </a:p>
                </p:txBody>
              </p:sp>
            </p:grpSp>
            <p:sp>
              <p:nvSpPr>
                <p:cNvPr id="32" name="Text Box 36"/>
                <p:cNvSpPr txBox="1"/>
                <p:nvPr/>
              </p:nvSpPr>
              <p:spPr>
                <a:xfrm>
                  <a:off x="-1121346" y="380968"/>
                  <a:ext cx="3022770" cy="4786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lvl="0" algn="ctr">
                    <a:lnSpc>
                      <a:spcPct val="107000"/>
                    </a:lnSpc>
                    <a:spcBef>
                      <a:spcPts val="0"/>
                    </a:spcBef>
                    <a:spcAft>
                      <a:spcPts val="800"/>
                    </a:spcAft>
                  </a:pPr>
                  <a:r>
                    <a:rPr lang="en-US" sz="1600"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Information governance and permissions</a:t>
                  </a:r>
                  <a:endParaRPr lang="en-US" sz="1600" dirty="0">
                    <a:solidFill>
                      <a:srgbClr val="263238"/>
                    </a:solidFill>
                    <a:effectLst/>
                    <a:latin typeface="Lato" panose="020F0502020204030203" pitchFamily="34" charset="0"/>
                    <a:ea typeface="Calibri" panose="020F0502020204030204" pitchFamily="34" charset="0"/>
                    <a:cs typeface="Times New Roman" panose="02020603050405020304" pitchFamily="18" charset="0"/>
                  </a:endParaRPr>
                </a:p>
              </p:txBody>
            </p:sp>
          </p:grpSp>
          <p:grpSp>
            <p:nvGrpSpPr>
              <p:cNvPr id="22" name="Group 21"/>
              <p:cNvGrpSpPr/>
              <p:nvPr/>
            </p:nvGrpSpPr>
            <p:grpSpPr>
              <a:xfrm>
                <a:off x="6172200" y="3363686"/>
                <a:ext cx="4465036" cy="1750061"/>
                <a:chOff x="0" y="0"/>
                <a:chExt cx="4465036" cy="1750061"/>
              </a:xfrm>
            </p:grpSpPr>
            <p:grpSp>
              <p:nvGrpSpPr>
                <p:cNvPr id="23" name="Group 22"/>
                <p:cNvGrpSpPr/>
                <p:nvPr/>
              </p:nvGrpSpPr>
              <p:grpSpPr>
                <a:xfrm>
                  <a:off x="0" y="0"/>
                  <a:ext cx="1122680" cy="1750061"/>
                  <a:chOff x="0" y="0"/>
                  <a:chExt cx="1122680" cy="1750061"/>
                </a:xfrm>
              </p:grpSpPr>
              <p:grpSp>
                <p:nvGrpSpPr>
                  <p:cNvPr id="25" name="Group 24"/>
                  <p:cNvGrpSpPr/>
                  <p:nvPr/>
                </p:nvGrpSpPr>
                <p:grpSpPr>
                  <a:xfrm>
                    <a:off x="0" y="0"/>
                    <a:ext cx="1122680" cy="1750061"/>
                    <a:chOff x="0" y="0"/>
                    <a:chExt cx="1123097" cy="1750483"/>
                  </a:xfrm>
                </p:grpSpPr>
                <p:sp>
                  <p:nvSpPr>
                    <p:cNvPr id="27" name="Freeform 26"/>
                    <p:cNvSpPr>
                      <a:spLocks/>
                    </p:cNvSpPr>
                    <p:nvPr/>
                  </p:nvSpPr>
                  <p:spPr bwMode="auto">
                    <a:xfrm>
                      <a:off x="182880" y="1319348"/>
                      <a:ext cx="770812" cy="431135"/>
                    </a:xfrm>
                    <a:custGeom>
                      <a:avLst/>
                      <a:gdLst>
                        <a:gd name="T0" fmla="*/ 100 w 204"/>
                        <a:gd name="T1" fmla="*/ 0 h 114"/>
                        <a:gd name="T2" fmla="*/ 44 w 204"/>
                        <a:gd name="T3" fmla="*/ 12 h 114"/>
                        <a:gd name="T4" fmla="*/ 44 w 204"/>
                        <a:gd name="T5" fmla="*/ 12 h 114"/>
                        <a:gd name="T6" fmla="*/ 31 w 204"/>
                        <a:gd name="T7" fmla="*/ 92 h 114"/>
                        <a:gd name="T8" fmla="*/ 103 w 204"/>
                        <a:gd name="T9" fmla="*/ 114 h 114"/>
                        <a:gd name="T10" fmla="*/ 159 w 204"/>
                        <a:gd name="T11" fmla="*/ 101 h 114"/>
                        <a:gd name="T12" fmla="*/ 172 w 204"/>
                        <a:gd name="T13" fmla="*/ 21 h 114"/>
                        <a:gd name="T14" fmla="*/ 100 w 204"/>
                        <a:gd name="T15" fmla="*/ 0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14">
                          <a:moveTo>
                            <a:pt x="100" y="0"/>
                          </a:moveTo>
                          <a:cubicBezTo>
                            <a:pt x="80" y="0"/>
                            <a:pt x="61" y="4"/>
                            <a:pt x="44" y="12"/>
                          </a:cubicBezTo>
                          <a:cubicBezTo>
                            <a:pt x="44" y="12"/>
                            <a:pt x="44" y="12"/>
                            <a:pt x="44" y="12"/>
                          </a:cubicBezTo>
                          <a:cubicBezTo>
                            <a:pt x="5" y="32"/>
                            <a:pt x="0" y="68"/>
                            <a:pt x="31" y="92"/>
                          </a:cubicBezTo>
                          <a:cubicBezTo>
                            <a:pt x="50" y="106"/>
                            <a:pt x="76" y="114"/>
                            <a:pt x="103" y="114"/>
                          </a:cubicBezTo>
                          <a:cubicBezTo>
                            <a:pt x="123" y="114"/>
                            <a:pt x="143" y="110"/>
                            <a:pt x="159" y="101"/>
                          </a:cubicBezTo>
                          <a:cubicBezTo>
                            <a:pt x="198" y="82"/>
                            <a:pt x="204" y="46"/>
                            <a:pt x="172" y="21"/>
                          </a:cubicBezTo>
                          <a:cubicBezTo>
                            <a:pt x="154" y="7"/>
                            <a:pt x="127" y="0"/>
                            <a:pt x="100" y="0"/>
                          </a:cubicBezTo>
                        </a:path>
                      </a:pathLst>
                    </a:custGeom>
                    <a:solidFill>
                      <a:schemeClr val="bg1">
                        <a:lumMod val="75000"/>
                      </a:schemeClr>
                    </a:solidFill>
                    <a:ln>
                      <a:noFill/>
                    </a:ln>
                    <a:effectLst>
                      <a:glow rad="228600">
                        <a:schemeClr val="bg1">
                          <a:lumMod val="85000"/>
                          <a:alpha val="40000"/>
                        </a:schemeClr>
                      </a:glow>
                    </a:effectLst>
                  </p:spPr>
                  <p:txBody>
                    <a:bodyPr rot="0" vert="horz" wrap="square" lIns="91440" tIns="45720" rIns="91440" bIns="45720" anchor="t" anchorCtr="0" upright="1">
                      <a:noAutofit/>
                    </a:bodyPr>
                    <a:lstStyle/>
                    <a:p>
                      <a:endParaRPr lang="en-US" dirty="0"/>
                    </a:p>
                  </p:txBody>
                </p:sp>
                <p:grpSp>
                  <p:nvGrpSpPr>
                    <p:cNvPr id="28" name="Group 27"/>
                    <p:cNvGrpSpPr/>
                    <p:nvPr/>
                  </p:nvGrpSpPr>
                  <p:grpSpPr>
                    <a:xfrm>
                      <a:off x="0" y="0"/>
                      <a:ext cx="1123097" cy="1498479"/>
                      <a:chOff x="0" y="0"/>
                      <a:chExt cx="1123097" cy="1498479"/>
                    </a:xfrm>
                    <a:effectLst>
                      <a:outerShdw blurRad="50800" dist="38100" dir="5400000" algn="t" rotWithShape="0">
                        <a:prstClr val="black">
                          <a:alpha val="40000"/>
                        </a:prstClr>
                      </a:outerShdw>
                    </a:effectLst>
                  </p:grpSpPr>
                  <p:sp>
                    <p:nvSpPr>
                      <p:cNvPr id="29" name="Freeform 28"/>
                      <p:cNvSpPr>
                        <a:spLocks/>
                      </p:cNvSpPr>
                      <p:nvPr/>
                    </p:nvSpPr>
                    <p:spPr bwMode="auto">
                      <a:xfrm>
                        <a:off x="0" y="0"/>
                        <a:ext cx="1123097" cy="1498479"/>
                      </a:xfrm>
                      <a:custGeom>
                        <a:avLst/>
                        <a:gdLst>
                          <a:gd name="T0" fmla="*/ 300 w 300"/>
                          <a:gd name="T1" fmla="*/ 150 h 398"/>
                          <a:gd name="T2" fmla="*/ 150 w 300"/>
                          <a:gd name="T3" fmla="*/ 398 h 398"/>
                          <a:gd name="T4" fmla="*/ 0 w 300"/>
                          <a:gd name="T5" fmla="*/ 150 h 398"/>
                          <a:gd name="T6" fmla="*/ 150 w 300"/>
                          <a:gd name="T7" fmla="*/ 0 h 398"/>
                          <a:gd name="T8" fmla="*/ 300 w 300"/>
                          <a:gd name="T9" fmla="*/ 150 h 398"/>
                        </a:gdLst>
                        <a:ahLst/>
                        <a:cxnLst>
                          <a:cxn ang="0">
                            <a:pos x="T0" y="T1"/>
                          </a:cxn>
                          <a:cxn ang="0">
                            <a:pos x="T2" y="T3"/>
                          </a:cxn>
                          <a:cxn ang="0">
                            <a:pos x="T4" y="T5"/>
                          </a:cxn>
                          <a:cxn ang="0">
                            <a:pos x="T6" y="T7"/>
                          </a:cxn>
                          <a:cxn ang="0">
                            <a:pos x="T8" y="T9"/>
                          </a:cxn>
                        </a:cxnLst>
                        <a:rect l="0" t="0" r="r" b="b"/>
                        <a:pathLst>
                          <a:path w="300" h="398">
                            <a:moveTo>
                              <a:pt x="300" y="150"/>
                            </a:moveTo>
                            <a:cubicBezTo>
                              <a:pt x="300" y="272"/>
                              <a:pt x="150" y="398"/>
                              <a:pt x="150" y="398"/>
                            </a:cubicBezTo>
                            <a:cubicBezTo>
                              <a:pt x="150" y="398"/>
                              <a:pt x="0" y="272"/>
                              <a:pt x="0" y="150"/>
                            </a:cubicBezTo>
                            <a:cubicBezTo>
                              <a:pt x="0" y="67"/>
                              <a:pt x="67" y="0"/>
                              <a:pt x="150" y="0"/>
                            </a:cubicBezTo>
                            <a:cubicBezTo>
                              <a:pt x="232" y="0"/>
                              <a:pt x="300" y="67"/>
                              <a:pt x="300" y="15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Oval 29"/>
                      <p:cNvSpPr>
                        <a:spLocks noChangeArrowheads="1"/>
                      </p:cNvSpPr>
                      <p:nvPr/>
                    </p:nvSpPr>
                    <p:spPr bwMode="auto">
                      <a:xfrm>
                        <a:off x="156754" y="156754"/>
                        <a:ext cx="815817" cy="820989"/>
                      </a:xfrm>
                      <a:prstGeom prst="ellipse">
                        <a:avLst/>
                      </a:prstGeom>
                      <a:solidFill>
                        <a:schemeClr val="bg1"/>
                      </a:solidFill>
                      <a:ln>
                        <a:noFill/>
                      </a:ln>
                    </p:spPr>
                    <p:txBody>
                      <a:bodyPr rot="0" vert="horz" wrap="square" lIns="91440" tIns="45720" rIns="91440" bIns="45720" anchor="t" anchorCtr="0" upright="1">
                        <a:noAutofit/>
                      </a:bodyPr>
                      <a:lstStyle/>
                      <a:p>
                        <a:endParaRPr lang="en-US" dirty="0"/>
                      </a:p>
                    </p:txBody>
                  </p:sp>
                </p:grpSp>
              </p:grpSp>
              <p:sp>
                <p:nvSpPr>
                  <p:cNvPr id="26" name="Text Box 34"/>
                  <p:cNvSpPr txBox="1"/>
                  <p:nvPr/>
                </p:nvSpPr>
                <p:spPr>
                  <a:xfrm>
                    <a:off x="193281" y="432801"/>
                    <a:ext cx="718185" cy="5007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500"/>
                      </a:lnSpc>
                      <a:spcBef>
                        <a:spcPts val="0"/>
                      </a:spcBef>
                      <a:spcAft>
                        <a:spcPts val="0"/>
                      </a:spcAft>
                    </a:pPr>
                    <a:r>
                      <a:rPr lang="en-US"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4</a:t>
                    </a:r>
                    <a:endParaRPr lang="en-US" sz="1100" dirty="0">
                      <a:effectLst/>
                      <a:ea typeface="Calibri" panose="020F0502020204030204" pitchFamily="34" charset="0"/>
                      <a:cs typeface="Times New Roman" panose="02020603050405020304" pitchFamily="18" charset="0"/>
                    </a:endParaRPr>
                  </a:p>
                </p:txBody>
              </p:sp>
            </p:grpSp>
            <p:sp>
              <p:nvSpPr>
                <p:cNvPr id="24" name="Text Box 37"/>
                <p:cNvSpPr txBox="1"/>
                <p:nvPr/>
              </p:nvSpPr>
              <p:spPr>
                <a:xfrm>
                  <a:off x="672159" y="472301"/>
                  <a:ext cx="3792877" cy="718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lvl="0" algn="ctr">
                    <a:spcBef>
                      <a:spcPts val="0"/>
                    </a:spcBef>
                    <a:spcAft>
                      <a:spcPts val="0"/>
                    </a:spcAft>
                    <a:tabLst>
                      <a:tab pos="2971800" algn="ctr"/>
                      <a:tab pos="5943600" algn="r"/>
                    </a:tabLst>
                  </a:pPr>
                  <a:r>
                    <a:rPr lang="en-US" sz="1600"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Implementation </a:t>
                  </a:r>
                  <a:endParaRPr lang="en-US" sz="1100" dirty="0">
                    <a:effectLst/>
                    <a:ea typeface="Calibri" panose="020F0502020204030204" pitchFamily="34" charset="0"/>
                    <a:cs typeface="Times New Roman" panose="02020603050405020304" pitchFamily="18" charset="0"/>
                  </a:endParaRPr>
                </a:p>
              </p:txBody>
            </p:sp>
          </p:grpSp>
        </p:grpSp>
        <p:sp>
          <p:nvSpPr>
            <p:cNvPr id="15" name="Text Box 210"/>
            <p:cNvSpPr txBox="1"/>
            <p:nvPr/>
          </p:nvSpPr>
          <p:spPr>
            <a:xfrm>
              <a:off x="461728" y="5772027"/>
              <a:ext cx="1310558" cy="35497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endParaRPr lang="en-US" sz="1100" dirty="0">
                <a:effectLst/>
                <a:ea typeface="Calibri" panose="020F0502020204030204" pitchFamily="34" charset="0"/>
                <a:cs typeface="Times New Roman" panose="02020603050405020304" pitchFamily="18" charset="0"/>
              </a:endParaRPr>
            </a:p>
          </p:txBody>
        </p:sp>
        <p:sp>
          <p:nvSpPr>
            <p:cNvPr id="7" name="Text Box 1"/>
            <p:cNvSpPr txBox="1"/>
            <p:nvPr/>
          </p:nvSpPr>
          <p:spPr>
            <a:xfrm>
              <a:off x="5618357" y="273357"/>
              <a:ext cx="3192780" cy="5875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2600" b="1" dirty="0">
                  <a:solidFill>
                    <a:srgbClr val="263238"/>
                  </a:solidFill>
                  <a:effectLst/>
                  <a:latin typeface="Lato" panose="020F0502020204030203" pitchFamily="34" charset="0"/>
                  <a:ea typeface="Calibri" panose="020F0502020204030204" pitchFamily="34" charset="0"/>
                  <a:cs typeface="Open Sans SemiBold" panose="020B0706030804020204" pitchFamily="34" charset="0"/>
                </a:rPr>
                <a:t>Proxy Ordering Timeline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600" b="1" dirty="0">
                  <a:effectLst/>
                  <a:latin typeface="Lato" panose="020F0502020204030203" pitchFamily="34" charset="0"/>
                  <a:ea typeface="Calibri" panose="020F0502020204030204" pitchFamily="34" charset="0"/>
                  <a:cs typeface="Open Sans SemiBold" panose="020B0706030804020204" pitchFamily="34" charset="0"/>
                </a:rPr>
                <a:t> </a:t>
              </a:r>
              <a:endParaRPr lang="en-US" sz="1100" dirty="0">
                <a:effectLst/>
                <a:ea typeface="Calibri" panose="020F0502020204030204" pitchFamily="34" charset="0"/>
                <a:cs typeface="Times New Roman" panose="02020603050405020304" pitchFamily="18" charset="0"/>
              </a:endParaRPr>
            </a:p>
          </p:txBody>
        </p:sp>
      </p:grpSp>
      <p:sp>
        <p:nvSpPr>
          <p:cNvPr id="66" name="Freeform 28">
            <a:extLst>
              <a:ext uri="{FF2B5EF4-FFF2-40B4-BE49-F238E27FC236}">
                <a16:creationId xmlns:a16="http://schemas.microsoft.com/office/drawing/2014/main" id="{CBD93513-47D4-4F48-A6CD-DF7072A0C704}"/>
              </a:ext>
            </a:extLst>
          </p:cNvPr>
          <p:cNvSpPr>
            <a:spLocks/>
          </p:cNvSpPr>
          <p:nvPr/>
        </p:nvSpPr>
        <p:spPr bwMode="auto">
          <a:xfrm>
            <a:off x="8077200" y="4596465"/>
            <a:ext cx="1093578" cy="1352484"/>
          </a:xfrm>
          <a:custGeom>
            <a:avLst/>
            <a:gdLst>
              <a:gd name="T0" fmla="*/ 300 w 300"/>
              <a:gd name="T1" fmla="*/ 150 h 398"/>
              <a:gd name="T2" fmla="*/ 150 w 300"/>
              <a:gd name="T3" fmla="*/ 398 h 398"/>
              <a:gd name="T4" fmla="*/ 0 w 300"/>
              <a:gd name="T5" fmla="*/ 150 h 398"/>
              <a:gd name="T6" fmla="*/ 150 w 300"/>
              <a:gd name="T7" fmla="*/ 0 h 398"/>
              <a:gd name="T8" fmla="*/ 300 w 300"/>
              <a:gd name="T9" fmla="*/ 150 h 398"/>
            </a:gdLst>
            <a:ahLst/>
            <a:cxnLst>
              <a:cxn ang="0">
                <a:pos x="T0" y="T1"/>
              </a:cxn>
              <a:cxn ang="0">
                <a:pos x="T2" y="T3"/>
              </a:cxn>
              <a:cxn ang="0">
                <a:pos x="T4" y="T5"/>
              </a:cxn>
              <a:cxn ang="0">
                <a:pos x="T6" y="T7"/>
              </a:cxn>
              <a:cxn ang="0">
                <a:pos x="T8" y="T9"/>
              </a:cxn>
            </a:cxnLst>
            <a:rect l="0" t="0" r="r" b="b"/>
            <a:pathLst>
              <a:path w="300" h="398">
                <a:moveTo>
                  <a:pt x="300" y="150"/>
                </a:moveTo>
                <a:cubicBezTo>
                  <a:pt x="300" y="272"/>
                  <a:pt x="150" y="398"/>
                  <a:pt x="150" y="398"/>
                </a:cubicBezTo>
                <a:cubicBezTo>
                  <a:pt x="150" y="398"/>
                  <a:pt x="0" y="272"/>
                  <a:pt x="0" y="150"/>
                </a:cubicBezTo>
                <a:cubicBezTo>
                  <a:pt x="0" y="67"/>
                  <a:pt x="67" y="0"/>
                  <a:pt x="150" y="0"/>
                </a:cubicBezTo>
                <a:cubicBezTo>
                  <a:pt x="232" y="0"/>
                  <a:pt x="300" y="67"/>
                  <a:pt x="300" y="15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7" name="Oval 66">
            <a:extLst>
              <a:ext uri="{FF2B5EF4-FFF2-40B4-BE49-F238E27FC236}">
                <a16:creationId xmlns:a16="http://schemas.microsoft.com/office/drawing/2014/main" id="{F465F63A-632C-4F96-8BD2-C7A494C40BB3}"/>
              </a:ext>
            </a:extLst>
          </p:cNvPr>
          <p:cNvSpPr>
            <a:spLocks noChangeArrowheads="1"/>
          </p:cNvSpPr>
          <p:nvPr/>
        </p:nvSpPr>
        <p:spPr bwMode="auto">
          <a:xfrm>
            <a:off x="8225655" y="4736147"/>
            <a:ext cx="794374" cy="741001"/>
          </a:xfrm>
          <a:prstGeom prst="ellipse">
            <a:avLst/>
          </a:prstGeom>
          <a:solidFill>
            <a:schemeClr val="bg1"/>
          </a:solidFill>
          <a:ln>
            <a:noFill/>
          </a:ln>
        </p:spPr>
        <p:txBody>
          <a:bodyPr rot="0" vert="horz" wrap="square" lIns="91440" tIns="45720" rIns="91440" bIns="45720" anchor="t" anchorCtr="0" upright="1">
            <a:noAutofit/>
          </a:bodyPr>
          <a:lstStyle/>
          <a:p>
            <a:endParaRPr lang="en-US" dirty="0"/>
          </a:p>
        </p:txBody>
      </p:sp>
      <p:sp>
        <p:nvSpPr>
          <p:cNvPr id="68" name="Text Box 34">
            <a:extLst>
              <a:ext uri="{FF2B5EF4-FFF2-40B4-BE49-F238E27FC236}">
                <a16:creationId xmlns:a16="http://schemas.microsoft.com/office/drawing/2014/main" id="{112D83BA-01B4-4CBE-859B-AA28A0FDE187}"/>
              </a:ext>
            </a:extLst>
          </p:cNvPr>
          <p:cNvSpPr txBox="1"/>
          <p:nvPr/>
        </p:nvSpPr>
        <p:spPr>
          <a:xfrm>
            <a:off x="8283364" y="4942388"/>
            <a:ext cx="699568" cy="45206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500"/>
              </a:lnSpc>
              <a:spcBef>
                <a:spcPts val="0"/>
              </a:spcBef>
              <a:spcAft>
                <a:spcPts val="0"/>
              </a:spcAft>
            </a:pPr>
            <a:r>
              <a:rPr lang="en-US"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5</a:t>
            </a:r>
            <a:endParaRPr lang="en-US" sz="1100" dirty="0">
              <a:effectLst/>
              <a:ea typeface="Calibri" panose="020F0502020204030204" pitchFamily="34" charset="0"/>
              <a:cs typeface="Times New Roman" panose="02020603050405020304" pitchFamily="18" charset="0"/>
            </a:endParaRPr>
          </a:p>
        </p:txBody>
      </p:sp>
      <p:sp>
        <p:nvSpPr>
          <p:cNvPr id="70" name="Text Box 37">
            <a:extLst>
              <a:ext uri="{FF2B5EF4-FFF2-40B4-BE49-F238E27FC236}">
                <a16:creationId xmlns:a16="http://schemas.microsoft.com/office/drawing/2014/main" id="{272BC9C7-C55D-492B-9300-9F609506496F}"/>
              </a:ext>
            </a:extLst>
          </p:cNvPr>
          <p:cNvSpPr txBox="1"/>
          <p:nvPr/>
        </p:nvSpPr>
        <p:spPr>
          <a:xfrm>
            <a:off x="9319233" y="5121061"/>
            <a:ext cx="2624688" cy="64842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lvl="0" algn="ctr">
              <a:spcBef>
                <a:spcPts val="0"/>
              </a:spcBef>
              <a:spcAft>
                <a:spcPts val="0"/>
              </a:spcAft>
              <a:tabLst>
                <a:tab pos="2971800" algn="ctr"/>
                <a:tab pos="5943600" algn="r"/>
              </a:tabLst>
            </a:pPr>
            <a:r>
              <a:rPr lang="en-US" sz="1600" b="1" dirty="0">
                <a:solidFill>
                  <a:srgbClr val="263238"/>
                </a:solidFill>
                <a:effectLst/>
                <a:latin typeface="Lato" panose="020F0502020204030203" pitchFamily="34" charset="0"/>
                <a:ea typeface="Calibri" panose="020F0502020204030204" pitchFamily="34" charset="0"/>
                <a:cs typeface="Times New Roman" panose="02020603050405020304" pitchFamily="18" charset="0"/>
              </a:rPr>
              <a:t>Ongoing Support from the Proxy Ordering Support Team  </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3529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A324-A9CE-499C-8955-BD5C284C9F34}"/>
              </a:ext>
            </a:extLst>
          </p:cNvPr>
          <p:cNvSpPr>
            <a:spLocks noGrp="1"/>
          </p:cNvSpPr>
          <p:nvPr>
            <p:ph type="title"/>
          </p:nvPr>
        </p:nvSpPr>
        <p:spPr/>
        <p:txBody>
          <a:bodyPr/>
          <a:lstStyle/>
          <a:p>
            <a:r>
              <a:rPr lang="en-GB" b="1" dirty="0"/>
              <a:t>SWL Proxy Ordering Project </a:t>
            </a:r>
          </a:p>
        </p:txBody>
      </p:sp>
      <p:sp>
        <p:nvSpPr>
          <p:cNvPr id="3" name="Content Placeholder 2">
            <a:extLst>
              <a:ext uri="{FF2B5EF4-FFF2-40B4-BE49-F238E27FC236}">
                <a16:creationId xmlns:a16="http://schemas.microsoft.com/office/drawing/2014/main" id="{D950C3F1-9FBD-42CA-87E5-4F487A53DCA0}"/>
              </a:ext>
            </a:extLst>
          </p:cNvPr>
          <p:cNvSpPr>
            <a:spLocks noGrp="1"/>
          </p:cNvSpPr>
          <p:nvPr>
            <p:ph idx="1"/>
          </p:nvPr>
        </p:nvSpPr>
        <p:spPr>
          <a:xfrm>
            <a:off x="838200" y="1825624"/>
            <a:ext cx="10515600" cy="4929137"/>
          </a:xfrm>
        </p:spPr>
        <p:txBody>
          <a:bodyPr>
            <a:normAutofit fontScale="40000" lnSpcReduction="20000"/>
          </a:bodyPr>
          <a:lstStyle/>
          <a:p>
            <a:pPr marL="0" indent="0" algn="l" fontAlgn="base">
              <a:lnSpc>
                <a:spcPct val="120000"/>
              </a:lnSpc>
              <a:buNone/>
            </a:pPr>
            <a:r>
              <a:rPr lang="en-GB" sz="5900" b="1" i="0" dirty="0">
                <a:solidFill>
                  <a:srgbClr val="202A30"/>
                </a:solidFill>
                <a:effectLst/>
                <a:latin typeface="-apple-system"/>
              </a:rPr>
              <a:t>Benefits of Proxy Ordering </a:t>
            </a:r>
          </a:p>
          <a:p>
            <a:pPr marL="0" indent="0" algn="l" fontAlgn="base">
              <a:lnSpc>
                <a:spcPct val="120000"/>
              </a:lnSpc>
              <a:buNone/>
            </a:pPr>
            <a:endParaRPr lang="en-GB" sz="1100" b="1" dirty="0">
              <a:solidFill>
                <a:srgbClr val="202A30"/>
              </a:solidFill>
              <a:latin typeface="-apple-system"/>
            </a:endParaRP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Fewer risks and issues associated with ordering, issuing, collecting, and dispensing repeat medications</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Fewer errors and queries (e.g. missing items, what has been ordered/collected from pharmacy)</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Improved clinical safety</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Easier and faster access, as care home staff can order at any time of the day or night</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An improved, easy to access audit trail</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Improved data security due to care home staff have their own username and password</a:t>
            </a:r>
          </a:p>
          <a:p>
            <a:pPr marL="541338" indent="-365125">
              <a:lnSpc>
                <a:spcPct val="120000"/>
              </a:lnSpc>
              <a:buFont typeface="Wingdings" panose="05000000000000000000" pitchFamily="2" charset="2"/>
              <a:buChar char="ü"/>
            </a:pPr>
            <a:r>
              <a:rPr lang="en-GB" altLang="ko-KR" sz="4500" dirty="0">
                <a:solidFill>
                  <a:schemeClr val="tx1">
                    <a:lumMod val="75000"/>
                    <a:lumOff val="25000"/>
                  </a:schemeClr>
                </a:solidFill>
                <a:cs typeface="Arial" pitchFamily="34" charset="0"/>
              </a:rPr>
              <a:t>Better communications and working relationships between all</a:t>
            </a:r>
          </a:p>
          <a:p>
            <a:pPr marL="541338" indent="-365125">
              <a:lnSpc>
                <a:spcPct val="120000"/>
              </a:lnSpc>
              <a:buFont typeface="Wingdings" panose="05000000000000000000" pitchFamily="2" charset="2"/>
              <a:buChar char="ü"/>
            </a:pPr>
            <a:r>
              <a:rPr lang="en-US" altLang="ko-KR" sz="4500" dirty="0">
                <a:solidFill>
                  <a:schemeClr val="tx1">
                    <a:lumMod val="75000"/>
                    <a:lumOff val="25000"/>
                  </a:schemeClr>
                </a:solidFill>
                <a:cs typeface="Arial" pitchFamily="34" charset="0"/>
              </a:rPr>
              <a:t>Supporting evidence of CQC standards for care homes, particularly around effective, responsive &amp; well-led categories</a:t>
            </a:r>
          </a:p>
        </p:txBody>
      </p:sp>
    </p:spTree>
    <p:extLst>
      <p:ext uri="{BB962C8B-B14F-4D97-AF65-F5344CB8AC3E}">
        <p14:creationId xmlns:p14="http://schemas.microsoft.com/office/powerpoint/2010/main" val="285872936"/>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196</TotalTime>
  <Words>656</Words>
  <Application>Microsoft Office PowerPoint</Application>
  <PresentationFormat>Widescreen</PresentationFormat>
  <Paragraphs>70</Paragraphs>
  <Slides>11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-apple-system</vt:lpstr>
      <vt:lpstr>Arial</vt:lpstr>
      <vt:lpstr>Calibri</vt:lpstr>
      <vt:lpstr>Calibri Light</vt:lpstr>
      <vt:lpstr>Lato</vt:lpstr>
      <vt:lpstr>Wingdings</vt:lpstr>
      <vt:lpstr>Office Theme</vt:lpstr>
      <vt:lpstr>Document</vt:lpstr>
      <vt:lpstr>Proxy Ordering</vt:lpstr>
      <vt:lpstr>What is Proxy Ordering </vt:lpstr>
      <vt:lpstr>What is Proxy Ordering </vt:lpstr>
      <vt:lpstr>What is Proxy Ordering </vt:lpstr>
      <vt:lpstr>What is Proxy Ordering </vt:lpstr>
      <vt:lpstr>What is Proxy Ordering </vt:lpstr>
      <vt:lpstr>SWL Proxy Ordering Project </vt:lpstr>
      <vt:lpstr>PowerPoint Presentation</vt:lpstr>
      <vt:lpstr>SWL Proxy Ordering Project </vt:lpstr>
      <vt:lpstr>Proxy Ordering Step by Step</vt:lpstr>
      <vt:lpstr>Proxy Ordering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Proxy Ordering</dc:title>
  <dc:creator>David Williams</dc:creator>
  <cp:lastModifiedBy>David Williams</cp:lastModifiedBy>
  <cp:revision>16</cp:revision>
  <dcterms:created xsi:type="dcterms:W3CDTF">2021-02-01T17:36:59Z</dcterms:created>
  <dcterms:modified xsi:type="dcterms:W3CDTF">2021-02-02T09:56:44Z</dcterms:modified>
</cp:coreProperties>
</file>