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29" r:id="rId5"/>
    <p:sldId id="348" r:id="rId6"/>
    <p:sldId id="378" r:id="rId7"/>
    <p:sldId id="380" r:id="rId8"/>
    <p:sldId id="347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333333"/>
    <a:srgbClr val="008CA8"/>
    <a:srgbClr val="9A9A9A"/>
    <a:srgbClr val="C7E2EF"/>
    <a:srgbClr val="F8F3CF"/>
    <a:srgbClr val="F8F8D4"/>
    <a:srgbClr val="3B788D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25" autoAdjust="0"/>
    <p:restoredTop sz="91771" autoAdjust="0"/>
  </p:normalViewPr>
  <p:slideViewPr>
    <p:cSldViewPr>
      <p:cViewPr varScale="1">
        <p:scale>
          <a:sx n="104" d="100"/>
          <a:sy n="104" d="100"/>
        </p:scale>
        <p:origin x="14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1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CBA2-742F-A348-A5D7-69A0C5B6897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98C7-9620-5C41-BFA8-CF802F1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6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off Springfield Map.</a:t>
            </a: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5" name="Rectangle 4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40000" cy="1440000"/>
          </a:xfrm>
        </p:spPr>
        <p:txBody>
          <a:bodyPr/>
          <a:lstStyle/>
          <a:p>
            <a:r>
              <a:rPr lang="en-US" sz="4000"/>
              <a:t>Click to edit Master title style</a:t>
            </a:r>
            <a:endParaRPr lang="en-GB" sz="40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740000" cy="2160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lnSpc>
                <a:spcPct val="110000"/>
              </a:lnSpc>
            </a:pPr>
            <a:r>
              <a:rPr lang="en-US" sz="1800"/>
              <a:t>Click to edit Master subtitle style</a:t>
            </a:r>
            <a:endParaRPr lang="en-GB" sz="18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90" y="5058021"/>
            <a:ext cx="7747155" cy="4319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7906072" cy="648072"/>
          </a:xfrm>
          <a:prstGeom prst="rect">
            <a:avLst/>
          </a:prstGeom>
        </p:spPr>
        <p:txBody>
          <a:bodyPr anchor="t"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noProof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914400" y="1916832"/>
            <a:ext cx="7916180" cy="43204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492375"/>
            <a:ext cx="7905750" cy="3744937"/>
          </a:xfrm>
        </p:spPr>
        <p:txBody>
          <a:bodyPr/>
          <a:lstStyle/>
          <a:p>
            <a:pPr lvl="0"/>
            <a:r>
              <a:rPr lang="en-GB" noProof="0"/>
              <a:t>Picture size 10.8 x 21.96 cm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4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40000" cy="79192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740000" cy="21602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63590" y="4481957"/>
            <a:ext cx="7747155" cy="43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80" y="1052736"/>
            <a:ext cx="7906792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680" y="1951259"/>
            <a:ext cx="7906792" cy="4142037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98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301208"/>
            <a:ext cx="7920880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052513"/>
            <a:ext cx="7921625" cy="4104679"/>
          </a:xfrm>
        </p:spPr>
        <p:txBody>
          <a:bodyPr/>
          <a:lstStyle/>
          <a:p>
            <a:pPr lvl="0"/>
            <a:r>
              <a:rPr lang="en-GB" noProof="0"/>
              <a:t>Picture size 11.91 x  22 cm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56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1018309"/>
            <a:ext cx="7931224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48" y="1916832"/>
            <a:ext cx="3976712" cy="4248471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179392" y="1916832"/>
            <a:ext cx="3641080" cy="42484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Picture size 11.8 x 10.11 cm</a:t>
            </a:r>
          </a:p>
        </p:txBody>
      </p:sp>
    </p:spTree>
    <p:extLst>
      <p:ext uri="{BB962C8B-B14F-4D97-AF65-F5344CB8AC3E}">
        <p14:creationId xmlns:p14="http://schemas.microsoft.com/office/powerpoint/2010/main" val="3824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00" y="1052736"/>
            <a:ext cx="7938072" cy="7651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82400" y="2060849"/>
            <a:ext cx="3875549" cy="40324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914848" y="2060849"/>
            <a:ext cx="3905624" cy="40324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80" y="1082727"/>
            <a:ext cx="7920880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98480" y="1997150"/>
            <a:ext cx="410556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898480" y="2708920"/>
            <a:ext cx="4105568" cy="35583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6479" y="1997150"/>
            <a:ext cx="373288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5086479" y="2708920"/>
            <a:ext cx="3732881" cy="355838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278" y="911016"/>
            <a:ext cx="3512210" cy="155726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279" y="2711216"/>
            <a:ext cx="3296184" cy="3438798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0113" y="911225"/>
            <a:ext cx="4248150" cy="5238750"/>
          </a:xfrm>
        </p:spPr>
        <p:txBody>
          <a:bodyPr/>
          <a:lstStyle/>
          <a:p>
            <a:pPr lvl="0"/>
            <a:r>
              <a:rPr lang="en-GB"/>
              <a:t>Picture size 14.56 x 11.85 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592" y="911016"/>
            <a:ext cx="3456384" cy="155726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99593" y="2711216"/>
            <a:ext cx="3296184" cy="3438798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00563" y="911225"/>
            <a:ext cx="4248150" cy="5238750"/>
          </a:xfrm>
        </p:spPr>
        <p:txBody>
          <a:bodyPr/>
          <a:lstStyle/>
          <a:p>
            <a:pPr lvl="0"/>
            <a:r>
              <a:rPr lang="en-GB"/>
              <a:t>Picture size 14.56 x 11.85 cm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 bwMode="auto">
          <a:xfrm>
            <a:off x="5868144" y="2708920"/>
            <a:ext cx="29626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200" b="1" dirty="0"/>
              <a:t>Here is an example of a quote.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solidFill>
                  <a:srgbClr val="0070C0"/>
                </a:solidFill>
              </a:rPr>
              <a:t>Name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Department</a:t>
            </a:r>
          </a:p>
          <a:p>
            <a:r>
              <a:rPr lang="en-US" sz="2400" b="1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868144" y="1844825"/>
            <a:ext cx="504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dirty="0">
                <a:solidFill>
                  <a:srgbClr val="0070C0"/>
                </a:solidFill>
              </a:rPr>
              <a:t>“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47738" y="908050"/>
            <a:ext cx="4344342" cy="5257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38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8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7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5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480386" y="310469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0"/>
          </p:nvPr>
        </p:nvSpPr>
        <p:spPr>
          <a:xfrm>
            <a:off x="5977442" y="594928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6" name="Rectangle 5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7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8229600" cy="765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740000" cy="21602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91582" y="4409949"/>
            <a:ext cx="7747155" cy="43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093598"/>
            <a:ext cx="1066800" cy="810768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37" y="1079502"/>
            <a:ext cx="787223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237" y="1978025"/>
            <a:ext cx="787223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5922062" y="116632"/>
            <a:ext cx="3168352" cy="720080"/>
            <a:chOff x="5922062" y="116632"/>
            <a:chExt cx="3168352" cy="720080"/>
          </a:xfrm>
        </p:grpSpPr>
        <p:sp>
          <p:nvSpPr>
            <p:cNvPr id="9" name="Rectangle 8"/>
            <p:cNvSpPr/>
            <p:nvPr userDrawn="1"/>
          </p:nvSpPr>
          <p:spPr>
            <a:xfrm>
              <a:off x="5922062" y="116632"/>
              <a:ext cx="316835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6" t="17072" r="5727" b="16522"/>
            <a:stretch/>
          </p:blipFill>
          <p:spPr>
            <a:xfrm>
              <a:off x="7146198" y="170006"/>
              <a:ext cx="1818290" cy="666706"/>
            </a:xfrm>
            <a:prstGeom prst="rect">
              <a:avLst/>
            </a:prstGeom>
          </p:spPr>
        </p:pic>
      </p:grpSp>
      <p:pic>
        <p:nvPicPr>
          <p:cNvPr id="15" name="Picture 14" descr="Our-Values-Logo-Colour-Name.eps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19999"/>
          <a:stretch/>
        </p:blipFill>
        <p:spPr>
          <a:xfrm>
            <a:off x="827584" y="6453336"/>
            <a:ext cx="6696744" cy="28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57" r:id="rId2"/>
    <p:sldLayoutId id="2147483762" r:id="rId3"/>
    <p:sldLayoutId id="2147483759" r:id="rId4"/>
    <p:sldLayoutId id="2147483758" r:id="rId5"/>
    <p:sldLayoutId id="2147483760" r:id="rId6"/>
    <p:sldLayoutId id="2147483763" r:id="rId7"/>
    <p:sldLayoutId id="2147483764" r:id="rId8"/>
    <p:sldLayoutId id="2147483664" r:id="rId9"/>
    <p:sldLayoutId id="2147483706" r:id="rId10"/>
    <p:sldLayoutId id="2147483707" r:id="rId11"/>
    <p:sldLayoutId id="2147483649" r:id="rId12"/>
    <p:sldLayoutId id="2147483663" r:id="rId13"/>
    <p:sldLayoutId id="2147483750" r:id="rId14"/>
    <p:sldLayoutId id="2147483667" r:id="rId15"/>
    <p:sldLayoutId id="2147483753" r:id="rId16"/>
    <p:sldLayoutId id="2147483672" r:id="rId17"/>
    <p:sldLayoutId id="2147483747" r:id="rId18"/>
    <p:sldLayoutId id="2147483669" r:id="rId19"/>
    <p:sldLayoutId id="2147483761" r:id="rId20"/>
    <p:sldLayoutId id="214748366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None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8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Topping@swlstg.nhs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cott.Topping@hee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Based Placements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716016" y="6237312"/>
            <a:ext cx="4285762" cy="504056"/>
          </a:xfrm>
        </p:spPr>
        <p:txBody>
          <a:bodyPr/>
          <a:lstStyle/>
          <a:p>
            <a:r>
              <a:rPr lang="en-GB" dirty="0"/>
              <a:t>            Scott Topping</a:t>
            </a:r>
          </a:p>
          <a:p>
            <a:r>
              <a:rPr lang="en-GB" b="1" dirty="0"/>
              <a:t>Senior PDN &amp; </a:t>
            </a:r>
            <a:r>
              <a:rPr lang="en-GB" b="1" dirty="0" err="1"/>
              <a:t>RePAIR</a:t>
            </a:r>
            <a:r>
              <a:rPr lang="en-GB" b="1" dirty="0"/>
              <a:t> Fellow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906792" cy="765175"/>
          </a:xfrm>
        </p:spPr>
        <p:txBody>
          <a:bodyPr/>
          <a:lstStyle/>
          <a:p>
            <a:pPr algn="ctr"/>
            <a:r>
              <a:rPr lang="en-GB" dirty="0"/>
              <a:t>My Roles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680" y="1951259"/>
            <a:ext cx="7906792" cy="41420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17B5B88-5A3C-4427-B7D2-A59E81CDAB65}"/>
              </a:ext>
            </a:extLst>
          </p:cNvPr>
          <p:cNvSpPr/>
          <p:nvPr/>
        </p:nvSpPr>
        <p:spPr>
          <a:xfrm rot="2305111">
            <a:off x="3437134" y="1818268"/>
            <a:ext cx="648072" cy="14401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6E395F6-6D35-43BE-91EE-BFB7BB5E57B9}"/>
              </a:ext>
            </a:extLst>
          </p:cNvPr>
          <p:cNvSpPr/>
          <p:nvPr/>
        </p:nvSpPr>
        <p:spPr>
          <a:xfrm rot="19283703">
            <a:off x="5551185" y="1817633"/>
            <a:ext cx="648072" cy="144016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51FB-8F61-4C0B-8E9E-ED94CE52EFAF}"/>
              </a:ext>
            </a:extLst>
          </p:cNvPr>
          <p:cNvSpPr txBox="1"/>
          <p:nvPr/>
        </p:nvSpPr>
        <p:spPr>
          <a:xfrm>
            <a:off x="970430" y="3302613"/>
            <a:ext cx="360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SWLSt.G</a:t>
            </a:r>
            <a:r>
              <a:rPr lang="en-US" b="1" dirty="0"/>
              <a:t> MH NHS Trust / </a:t>
            </a:r>
          </a:p>
          <a:p>
            <a:r>
              <a:rPr lang="en-US" b="1" dirty="0"/>
              <a:t>SWL STP</a:t>
            </a:r>
          </a:p>
          <a:p>
            <a:r>
              <a:rPr lang="en-US" sz="1600" dirty="0"/>
              <a:t>Senior Practice Development Nurse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days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Place Based Placements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B6977-2042-42F0-BACD-C395E6689598}"/>
              </a:ext>
            </a:extLst>
          </p:cNvPr>
          <p:cNvSpPr txBox="1"/>
          <p:nvPr/>
        </p:nvSpPr>
        <p:spPr>
          <a:xfrm>
            <a:off x="5076056" y="3302613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Health Education England</a:t>
            </a:r>
          </a:p>
          <a:p>
            <a:endParaRPr lang="en-US" sz="1600" dirty="0"/>
          </a:p>
          <a:p>
            <a:r>
              <a:rPr lang="en-US" sz="1600" dirty="0" err="1"/>
              <a:t>RePAIR</a:t>
            </a:r>
            <a:r>
              <a:rPr lang="en-US" sz="1600" dirty="0"/>
              <a:t> Fellow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 days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Regional cover, London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2940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Place Based Placements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680" y="2996952"/>
            <a:ext cx="3874344" cy="3096344"/>
          </a:xfrm>
        </p:spPr>
        <p:txBody>
          <a:bodyPr/>
          <a:lstStyle/>
          <a:p>
            <a:endParaRPr lang="en-GB" dirty="0"/>
          </a:p>
          <a:p>
            <a:r>
              <a:rPr lang="en-GB" sz="1600" dirty="0"/>
              <a:t>Adult Nursing</a:t>
            </a:r>
          </a:p>
          <a:p>
            <a:r>
              <a:rPr lang="en-GB" sz="1600" dirty="0"/>
              <a:t>Children's Nursing</a:t>
            </a:r>
          </a:p>
          <a:p>
            <a:r>
              <a:rPr lang="en-GB" sz="1600" dirty="0"/>
              <a:t>Mental Health Nursing</a:t>
            </a:r>
          </a:p>
          <a:p>
            <a:r>
              <a:rPr lang="en-GB" sz="1600" dirty="0"/>
              <a:t>Learning Disabilities Nursing</a:t>
            </a:r>
          </a:p>
          <a:p>
            <a:r>
              <a:rPr lang="en-GB" sz="1600" dirty="0"/>
              <a:t>Occupational Therapy</a:t>
            </a:r>
          </a:p>
          <a:p>
            <a:r>
              <a:rPr lang="en-GB" sz="1600" dirty="0"/>
              <a:t>Physiotherapy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9CB81-E178-4F3C-A1A7-9404D920E73D}"/>
              </a:ext>
            </a:extLst>
          </p:cNvPr>
          <p:cNvSpPr txBox="1">
            <a:spLocks/>
          </p:cNvSpPr>
          <p:nvPr/>
        </p:nvSpPr>
        <p:spPr bwMode="auto">
          <a:xfrm>
            <a:off x="4785072" y="4428022"/>
            <a:ext cx="38743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Trebuchet MS" pitchFamily="34" charset="0"/>
              <a:buNone/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800">
                <a:solidFill>
                  <a:srgbClr val="333333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800">
                <a:solidFill>
                  <a:srgbClr val="333333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800">
                <a:solidFill>
                  <a:srgbClr val="333333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8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Kingston &amp; St. George’s University London</a:t>
            </a:r>
            <a:endParaRPr lang="en-GB" kern="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7DE272F-B6D7-42F4-B7F7-71174324B463}"/>
              </a:ext>
            </a:extLst>
          </p:cNvPr>
          <p:cNvSpPr/>
          <p:nvPr/>
        </p:nvSpPr>
        <p:spPr>
          <a:xfrm>
            <a:off x="3851920" y="3573016"/>
            <a:ext cx="720080" cy="2376264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8C397-A29C-4FB3-9296-207AF1D1B289}"/>
              </a:ext>
            </a:extLst>
          </p:cNvPr>
          <p:cNvSpPr txBox="1"/>
          <p:nvPr/>
        </p:nvSpPr>
        <p:spPr>
          <a:xfrm>
            <a:off x="913680" y="1889919"/>
            <a:ext cx="790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Culture renovation – not system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HEE funded, national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Underpinned by revised NMET tariff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1 week commitment 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6862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98A2-48B6-48F7-ABBA-CC0EEE1F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80" y="1052736"/>
            <a:ext cx="7906792" cy="765175"/>
          </a:xfrm>
        </p:spPr>
        <p:txBody>
          <a:bodyPr/>
          <a:lstStyle/>
          <a:p>
            <a:pPr algn="ctr"/>
            <a:r>
              <a:rPr lang="en-US" dirty="0"/>
              <a:t>Good news!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644718-45D1-443A-A503-18F5C2404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17911"/>
            <a:ext cx="4644994" cy="4141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18A84-EB08-40D4-9BA5-296CE2DA9572}"/>
              </a:ext>
            </a:extLst>
          </p:cNvPr>
          <p:cNvSpPr txBox="1"/>
          <p:nvPr/>
        </p:nvSpPr>
        <p:spPr>
          <a:xfrm>
            <a:off x="5436096" y="3655095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60,130 Applications</a:t>
            </a:r>
          </a:p>
          <a:p>
            <a:endParaRPr lang="en-US" sz="2000" b="1" dirty="0"/>
          </a:p>
          <a:p>
            <a:r>
              <a:rPr lang="en-GB" sz="2000" b="1" dirty="0"/>
              <a:t>      32%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39B9C92-C907-4AD7-BA51-AF827A9292EF}"/>
              </a:ext>
            </a:extLst>
          </p:cNvPr>
          <p:cNvSpPr/>
          <p:nvPr/>
        </p:nvSpPr>
        <p:spPr>
          <a:xfrm>
            <a:off x="5580112" y="4238710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Nursing &amp; Care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680" y="1988840"/>
            <a:ext cx="7906792" cy="4104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you currently facilitate student placements?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so, what is your experience?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not, what are the barriers?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Contact details:</a:t>
            </a:r>
          </a:p>
          <a:p>
            <a:r>
              <a:rPr lang="en-US" dirty="0"/>
              <a:t>Monday &amp; Tuesday – </a:t>
            </a:r>
            <a:r>
              <a:rPr lang="en-US" dirty="0">
                <a:hlinkClick r:id="rId3"/>
              </a:rPr>
              <a:t>Scott.Topping@swlstg.nhs.uk</a:t>
            </a:r>
            <a:endParaRPr lang="en-US" dirty="0"/>
          </a:p>
          <a:p>
            <a:r>
              <a:rPr lang="en-US" dirty="0"/>
              <a:t>Wednesday – Friday – </a:t>
            </a:r>
            <a:r>
              <a:rPr lang="en-US" dirty="0">
                <a:hlinkClick r:id="rId4"/>
              </a:rPr>
              <a:t>Scott.Topping@hee.nhs.uk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SWLSTG Powerpoint-Template">
  <a:themeElements>
    <a:clrScheme name="Custom 41">
      <a:dk1>
        <a:srgbClr val="595959"/>
      </a:dk1>
      <a:lt1>
        <a:srgbClr val="FFFFFF"/>
      </a:lt1>
      <a:dk2>
        <a:srgbClr val="008CA8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wlstg Powerpoint template" id="{27E8F634-4451-9049-A30F-C10C4E17593F}" vid="{0E8F9BAC-B5DE-D945-B882-16EB767322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1B05494377D45A12ECA3E0A5ABFE3" ma:contentTypeVersion="" ma:contentTypeDescription="Create a new document." ma:contentTypeScope="" ma:versionID="7d03e9130f3f3fafb83b2a4b6b9d7c6a">
  <xsd:schema xmlns:xsd="http://www.w3.org/2001/XMLSchema" xmlns:xs="http://www.w3.org/2001/XMLSchema" xmlns:p="http://schemas.microsoft.com/office/2006/metadata/properties" xmlns:ns1="http://schemas.microsoft.com/sharepoint/v3" xmlns:ns2="418F9AA6-076D-482A-A8F4-D72672204CE0" xmlns:ns4="http://schemas.microsoft.com/sharepoint/v4" targetNamespace="http://schemas.microsoft.com/office/2006/metadata/properties" ma:root="true" ma:fieldsID="347cb1532effa697cc2766b834ca20ba" ns1:_="" ns2:_="" ns4:_="">
    <xsd:import namespace="http://schemas.microsoft.com/sharepoint/v3"/>
    <xsd:import namespace="418F9AA6-076D-482A-A8F4-D72672204CE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isplay_x0020_On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F9AA6-076D-482A-A8F4-D72672204CE0" elementFormDefault="qualified">
    <xsd:import namespace="http://schemas.microsoft.com/office/2006/documentManagement/types"/>
    <xsd:import namespace="http://schemas.microsoft.com/office/infopath/2007/PartnerControls"/>
    <xsd:element name="Display_x0020_On" ma:index="10" nillable="true" ma:displayName="Display On" ma:list="{826EE80A-D5F3-4EA1-96EC-9F3556BD6E79}" ma:internalName="Display_x0020_On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isplay_x0020_On xmlns="418F9AA6-076D-482A-A8F4-D72672204CE0">
      <Value>24</Value>
    </Display_x0020_On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4350965-0CF7-4E6B-9D36-B6E23088F7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3D34CA-E827-4AEA-A99A-D8DE8E4F5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8F9AA6-076D-482A-A8F4-D72672204CE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1FE224-A906-4619-951F-9A43944E5E02}">
  <ds:schemaRefs>
    <ds:schemaRef ds:uri="418F9AA6-076D-482A-A8F4-D72672204CE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SWLSTG Powerpoint-Template</Template>
  <TotalTime>1684</TotalTime>
  <Words>160</Words>
  <Application>Microsoft Office PowerPoint</Application>
  <PresentationFormat>On-screen Show (4:3)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SWLSTG Powerpoint-Template</vt:lpstr>
      <vt:lpstr>Place Based Placements</vt:lpstr>
      <vt:lpstr>My Roles</vt:lpstr>
      <vt:lpstr>Place Based Placements</vt:lpstr>
      <vt:lpstr>Good news!</vt:lpstr>
      <vt:lpstr>Nursing &amp; Care Homes</vt:lpstr>
    </vt:vector>
  </TitlesOfParts>
  <Company>SWLSTG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 Mental Health.</dc:title>
  <dc:creator>Suleiman-Labaraad, Siraad</dc:creator>
  <cp:lastModifiedBy>Topping, Scott</cp:lastModifiedBy>
  <cp:revision>61</cp:revision>
  <cp:lastPrinted>2019-08-19T11:24:47Z</cp:lastPrinted>
  <dcterms:created xsi:type="dcterms:W3CDTF">2019-04-09T12:41:32Z</dcterms:created>
  <dcterms:modified xsi:type="dcterms:W3CDTF">2021-02-22T17:20:52Z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0x010100D6C1B05494377D45A12ECA3E0A5ABFE3</vt:lpwstr>
  </property>
</Properties>
</file>